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259" r:id="rId3"/>
    <p:sldId id="323" r:id="rId4"/>
    <p:sldId id="324" r:id="rId5"/>
    <p:sldId id="325" r:id="rId6"/>
    <p:sldId id="327" r:id="rId7"/>
    <p:sldId id="329" r:id="rId8"/>
    <p:sldId id="331" r:id="rId9"/>
    <p:sldId id="333" r:id="rId10"/>
    <p:sldId id="336" r:id="rId11"/>
    <p:sldId id="337" r:id="rId12"/>
    <p:sldId id="339" r:id="rId13"/>
    <p:sldId id="341" r:id="rId14"/>
    <p:sldId id="344" r:id="rId15"/>
    <p:sldId id="355" r:id="rId16"/>
    <p:sldId id="356" r:id="rId17"/>
    <p:sldId id="338" r:id="rId18"/>
    <p:sldId id="357" r:id="rId19"/>
    <p:sldId id="335" r:id="rId20"/>
    <p:sldId id="334" r:id="rId21"/>
    <p:sldId id="332" r:id="rId22"/>
    <p:sldId id="328" r:id="rId23"/>
    <p:sldId id="326" r:id="rId24"/>
  </p:sldIdLst>
  <p:sldSz cx="12192000" cy="6858000"/>
  <p:notesSz cx="6858000" cy="9144000"/>
  <p:defaultTextStyle>
    <a:defPPr lvl="0">
      <a:defRPr lang="ru-RU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8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9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9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86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9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3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1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7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1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78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00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E9F1F9"/>
            </a:gs>
            <a:gs pos="18000">
              <a:srgbClr val="CCE0F2"/>
            </a:gs>
            <a:gs pos="0">
              <a:schemeClr val="accent1">
                <a:lumMod val="5000"/>
                <a:lumOff val="95000"/>
              </a:schemeClr>
            </a:gs>
            <a:gs pos="34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0DD69-D31B-4B40-99D7-ACAD7485DF74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46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58" y="1795382"/>
            <a:ext cx="5270740" cy="491753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340" y="364567"/>
            <a:ext cx="1076571" cy="1285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3785561" y="5704322"/>
            <a:ext cx="3184584" cy="1153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Витебский район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2268" y="1206920"/>
            <a:ext cx="8090140" cy="29182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Календарный график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вовлечению в хозяйственный оборот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неиспользуемого (неэффективно используемого) недвижимого имущества, находящегося в собственности Витебского района,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940837"/>
              </p:ext>
            </p:extLst>
          </p:nvPr>
        </p:nvGraphicFramePr>
        <p:xfrm>
          <a:off x="7104934" y="982018"/>
          <a:ext cx="4946168" cy="4673707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7617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сельского клуба-библиотеки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Задубровский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Задубровье, ул. Молодежная, 18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1813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Сектор культуры Витебского райисполкома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798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365,5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5861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65672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(снижение</a:t>
                      </a:r>
                      <a:r>
                        <a:rPr lang="ru-RU" b="1" baseline="0" dirty="0" smtClean="0"/>
                        <a:t> на 80 %) </a:t>
                      </a:r>
                      <a:r>
                        <a:rPr lang="ru-RU" b="1" dirty="0" smtClean="0"/>
                        <a:t>11681,01 рублей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8417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36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10126" r="5577" b="14855"/>
          <a:stretch/>
        </p:blipFill>
        <p:spPr>
          <a:xfrm>
            <a:off x="60385" y="1198741"/>
            <a:ext cx="6966102" cy="526350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4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777391"/>
              </p:ext>
            </p:extLst>
          </p:nvPr>
        </p:nvGraphicFramePr>
        <p:xfrm>
          <a:off x="7104934" y="982016"/>
          <a:ext cx="4946168" cy="436403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5562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дома социальных услуг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Суражский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Рябово,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 Садовая, д.1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6654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ТЦСОН</a:t>
                      </a:r>
                    </a:p>
                    <a:p>
                      <a:r>
                        <a:rPr lang="ru-RU" b="1" dirty="0" smtClean="0"/>
                        <a:t>Витебского района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0589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62,5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8367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 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205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13281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44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t="15976" r="11645" b="31389"/>
          <a:stretch/>
        </p:blipFill>
        <p:spPr>
          <a:xfrm>
            <a:off x="207985" y="1544494"/>
            <a:ext cx="6792236" cy="457200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141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71510"/>
              </p:ext>
            </p:extLst>
          </p:nvPr>
        </p:nvGraphicFramePr>
        <p:xfrm>
          <a:off x="7104934" y="672860"/>
          <a:ext cx="4946168" cy="584871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5820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Частично неиспользуемое административное здание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Курино,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ул.Центральная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33А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21697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Куринский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85187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801,9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 (не используется 540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.)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4733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Аренда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145046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7" t="22429"/>
          <a:stretch/>
        </p:blipFill>
        <p:spPr>
          <a:xfrm>
            <a:off x="133412" y="1190806"/>
            <a:ext cx="6786383" cy="54864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12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464524"/>
              </p:ext>
            </p:extLst>
          </p:nvPr>
        </p:nvGraphicFramePr>
        <p:xfrm>
          <a:off x="7104934" y="672860"/>
          <a:ext cx="4946168" cy="4751277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7001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фельдшерско-акушерского пункта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Шапечинский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д.Скрыдлево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 Центральная, 32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97001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Шапечинский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1836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9568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4109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15612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smtClean="0"/>
                        <a:t>22 </a:t>
                      </a:r>
                      <a:r>
                        <a:rPr lang="ru-RU" b="1" dirty="0" smtClean="0"/>
                        <a:t>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7" t="10535" r="12487" b="25601"/>
          <a:stretch/>
        </p:blipFill>
        <p:spPr>
          <a:xfrm>
            <a:off x="747348" y="872780"/>
            <a:ext cx="5997260" cy="557247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80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806506"/>
              </p:ext>
            </p:extLst>
          </p:nvPr>
        </p:nvGraphicFramePr>
        <p:xfrm>
          <a:off x="7104934" y="672860"/>
          <a:ext cx="4946168" cy="574519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7292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Яновичский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Вальки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7292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Яновичский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74771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85,2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2029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3336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39796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11232"/>
          <a:stretch/>
        </p:blipFill>
        <p:spPr>
          <a:xfrm>
            <a:off x="60385" y="940280"/>
            <a:ext cx="6950193" cy="532249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4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861026"/>
              </p:ext>
            </p:extLst>
          </p:nvPr>
        </p:nvGraphicFramePr>
        <p:xfrm>
          <a:off x="7104934" y="672860"/>
          <a:ext cx="4946168" cy="574519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7292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Вымно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7292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Вымнянский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74771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116,8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2029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3336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11 587,20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39796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30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3"/>
          <a:stretch/>
        </p:blipFill>
        <p:spPr>
          <a:xfrm>
            <a:off x="60386" y="1911763"/>
            <a:ext cx="6987906" cy="430615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21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071533"/>
              </p:ext>
            </p:extLst>
          </p:nvPr>
        </p:nvGraphicFramePr>
        <p:xfrm>
          <a:off x="7104934" y="672860"/>
          <a:ext cx="4946168" cy="574519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7292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Запольский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Низкоборье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7292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Запольский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74771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110,5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2029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Аренда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3336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39796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1234437"/>
            <a:ext cx="6807957" cy="510437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9"/>
          <p:cNvSpPr txBox="1"/>
          <p:nvPr/>
        </p:nvSpPr>
        <p:spPr>
          <a:xfrm rot="19979233">
            <a:off x="2725676" y="5300309"/>
            <a:ext cx="442960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Сдано в аренду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03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662045"/>
              </p:ext>
            </p:extLst>
          </p:nvPr>
        </p:nvGraphicFramePr>
        <p:xfrm>
          <a:off x="7104934" y="1009290"/>
          <a:ext cx="4946168" cy="460828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04379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амбулатории врача общей практики (1913 </a:t>
                      </a:r>
                      <a:r>
                        <a:rPr lang="ru-RU" sz="1800" b="1" dirty="0" err="1" smtClean="0"/>
                        <a:t>г.п</a:t>
                      </a:r>
                      <a:r>
                        <a:rPr lang="ru-RU" sz="1800" b="1" dirty="0" smtClean="0"/>
                        <a:t>.)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Курино,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ул.Центральная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31А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7971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Куринский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8291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452,4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6153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1580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898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 t="1879" r="4582" b="21529"/>
          <a:stretch/>
        </p:blipFill>
        <p:spPr>
          <a:xfrm>
            <a:off x="60385" y="1130060"/>
            <a:ext cx="6926568" cy="506370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TextBox 9"/>
          <p:cNvSpPr txBox="1"/>
          <p:nvPr/>
        </p:nvSpPr>
        <p:spPr>
          <a:xfrm rot="19979233">
            <a:off x="3184071" y="4821160"/>
            <a:ext cx="41779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Продано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328449"/>
              </p:ext>
            </p:extLst>
          </p:nvPr>
        </p:nvGraphicFramePr>
        <p:xfrm>
          <a:off x="7104934" y="672860"/>
          <a:ext cx="4946168" cy="574519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7292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Новкинский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Васильки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7292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Новкинский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74771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89,5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2029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3336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39796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1422418"/>
            <a:ext cx="6807957" cy="442915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TextBox 9"/>
          <p:cNvSpPr txBox="1"/>
          <p:nvPr/>
        </p:nvSpPr>
        <p:spPr>
          <a:xfrm rot="19979233">
            <a:off x="2879743" y="4226266"/>
            <a:ext cx="41779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Продано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112406"/>
              </p:ext>
            </p:extLst>
          </p:nvPr>
        </p:nvGraphicFramePr>
        <p:xfrm>
          <a:off x="7104934" y="982018"/>
          <a:ext cx="4946168" cy="4462903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0786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сельской библиотеки-клуба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Островские, ул.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Заслонова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0711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Сектор культуры Витебского райисполкома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7207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496,4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5109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6283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(снижение</a:t>
                      </a:r>
                      <a:r>
                        <a:rPr lang="ru-RU" b="1" baseline="0" dirty="0" smtClean="0"/>
                        <a:t> на 80 %) </a:t>
                      </a:r>
                      <a:r>
                        <a:rPr lang="ru-RU" b="1" dirty="0" smtClean="0"/>
                        <a:t>39679,51 рублей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6957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43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r="13036" b="16727"/>
          <a:stretch/>
        </p:blipFill>
        <p:spPr>
          <a:xfrm>
            <a:off x="207985" y="1090911"/>
            <a:ext cx="6769910" cy="547916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9"/>
          <p:cNvSpPr txBox="1"/>
          <p:nvPr/>
        </p:nvSpPr>
        <p:spPr>
          <a:xfrm rot="19979233">
            <a:off x="3195627" y="4948950"/>
            <a:ext cx="41779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Продано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b="32084"/>
          <a:stretch/>
        </p:blipFill>
        <p:spPr>
          <a:xfrm>
            <a:off x="80867" y="877115"/>
            <a:ext cx="6880648" cy="556592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159487"/>
              </p:ext>
            </p:extLst>
          </p:nvPr>
        </p:nvGraphicFramePr>
        <p:xfrm>
          <a:off x="7122187" y="775966"/>
          <a:ext cx="4946168" cy="464753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6336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Здание </a:t>
                      </a:r>
                    </a:p>
                    <a:p>
                      <a:pPr algn="ctr"/>
                      <a:r>
                        <a:rPr lang="ru-RU" b="1" dirty="0" smtClean="0"/>
                        <a:t>детского сада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/>
                        <a:t>Бабиничский</a:t>
                      </a:r>
                      <a:r>
                        <a:rPr lang="ru-RU" b="1" dirty="0" smtClean="0"/>
                        <a:t> с/с, д. </a:t>
                      </a:r>
                      <a:r>
                        <a:rPr lang="ru-RU" b="1" dirty="0" err="1" smtClean="0"/>
                        <a:t>Полудетки</a:t>
                      </a:r>
                      <a:r>
                        <a:rPr lang="ru-RU" b="1" dirty="0" smtClean="0"/>
                        <a:t>, ул. Школьная, 3</a:t>
                      </a:r>
                      <a:endParaRPr lang="ru-RU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22578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Отдел по образованию Витебского райисполкома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970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588,2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5379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2027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1461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548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821327"/>
              </p:ext>
            </p:extLst>
          </p:nvPr>
        </p:nvGraphicFramePr>
        <p:xfrm>
          <a:off x="7104934" y="982018"/>
          <a:ext cx="4946168" cy="453614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3816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сельской библиотеки-клуба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Шапечинский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Скрыдлево, ул. Центральная, 1А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1955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Сектор культуры Витебского райисполкома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808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225,5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6519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(снижение</a:t>
                      </a:r>
                      <a:r>
                        <a:rPr lang="ru-RU" b="1" baseline="0" dirty="0" smtClean="0"/>
                        <a:t> на 80 %) </a:t>
                      </a:r>
                      <a:r>
                        <a:rPr lang="ru-RU" b="1" dirty="0" smtClean="0"/>
                        <a:t>3123,57 рублей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8605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22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r="8370" b="31626"/>
          <a:stretch/>
        </p:blipFill>
        <p:spPr>
          <a:xfrm>
            <a:off x="140676" y="1145522"/>
            <a:ext cx="6884377" cy="536078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9"/>
          <p:cNvSpPr txBox="1"/>
          <p:nvPr/>
        </p:nvSpPr>
        <p:spPr>
          <a:xfrm rot="19979233">
            <a:off x="3287066" y="4948951"/>
            <a:ext cx="41779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Продано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7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214123"/>
              </p:ext>
            </p:extLst>
          </p:nvPr>
        </p:nvGraphicFramePr>
        <p:xfrm>
          <a:off x="7104934" y="982017"/>
          <a:ext cx="4946168" cy="559267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03786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Мазоловский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Калиново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2730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Мазоловский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75222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106,8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3983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78139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04620805"/>
                  </a:ext>
                </a:extLst>
              </a:tr>
              <a:tr h="145405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6" t="14273" r="1263" b="10235"/>
          <a:stretch/>
        </p:blipFill>
        <p:spPr>
          <a:xfrm>
            <a:off x="121721" y="995123"/>
            <a:ext cx="6799485" cy="563859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9"/>
          <p:cNvSpPr txBox="1"/>
          <p:nvPr/>
        </p:nvSpPr>
        <p:spPr>
          <a:xfrm rot="19979233">
            <a:off x="3287066" y="4948951"/>
            <a:ext cx="41779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Продано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79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373032"/>
              </p:ext>
            </p:extLst>
          </p:nvPr>
        </p:nvGraphicFramePr>
        <p:xfrm>
          <a:off x="7104934" y="982018"/>
          <a:ext cx="4946168" cy="4423765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457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Котово,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Цветочная, 22А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0402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Вымнянский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988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128,9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4898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896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654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21419"/>
          <a:stretch/>
        </p:blipFill>
        <p:spPr>
          <a:xfrm>
            <a:off x="69011" y="1111414"/>
            <a:ext cx="6951940" cy="545328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9"/>
          <p:cNvSpPr txBox="1"/>
          <p:nvPr/>
        </p:nvSpPr>
        <p:spPr>
          <a:xfrm rot="19979233">
            <a:off x="3287066" y="4948951"/>
            <a:ext cx="41779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Продано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05956"/>
              </p:ext>
            </p:extLst>
          </p:nvPr>
        </p:nvGraphicFramePr>
        <p:xfrm>
          <a:off x="7104934" y="982019"/>
          <a:ext cx="4946168" cy="4460239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1660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Бабиничский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27, западнее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д.Косово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96005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Бабиничский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5208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120,3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62499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7430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3220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27565" r="11652"/>
          <a:stretch/>
        </p:blipFill>
        <p:spPr>
          <a:xfrm rot="10800000">
            <a:off x="77635" y="1069732"/>
            <a:ext cx="6917269" cy="533257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9"/>
          <p:cNvSpPr txBox="1"/>
          <p:nvPr/>
        </p:nvSpPr>
        <p:spPr>
          <a:xfrm rot="19979233">
            <a:off x="3287066" y="4948951"/>
            <a:ext cx="41779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Продано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9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474392"/>
              </p:ext>
            </p:extLst>
          </p:nvPr>
        </p:nvGraphicFramePr>
        <p:xfrm>
          <a:off x="7130813" y="862677"/>
          <a:ext cx="4946168" cy="464753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6336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Здание </a:t>
                      </a:r>
                    </a:p>
                    <a:p>
                      <a:pPr algn="ctr"/>
                      <a:r>
                        <a:rPr lang="ru-RU" b="1" dirty="0" smtClean="0"/>
                        <a:t>детского сада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/>
                        <a:t>Шапечинский</a:t>
                      </a:r>
                      <a:r>
                        <a:rPr lang="ru-RU" b="1" dirty="0" smtClean="0"/>
                        <a:t> с/с,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д. Осиновка</a:t>
                      </a:r>
                      <a:r>
                        <a:rPr lang="x-none" dirty="0" smtClean="0"/>
                        <a:t>, </a:t>
                      </a:r>
                      <a:r>
                        <a:rPr lang="ru-RU" dirty="0" smtClean="0"/>
                        <a:t>ул. Молодежная, 35А</a:t>
                      </a:r>
                      <a:endParaRPr lang="ru-RU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22578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Отдел по образованию Витебского райисполкома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970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744,8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5379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2027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1461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24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" b="25800"/>
          <a:stretch/>
        </p:blipFill>
        <p:spPr>
          <a:xfrm>
            <a:off x="130347" y="965300"/>
            <a:ext cx="6831337" cy="556444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8787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001078"/>
              </p:ext>
            </p:extLst>
          </p:nvPr>
        </p:nvGraphicFramePr>
        <p:xfrm>
          <a:off x="7143621" y="783136"/>
          <a:ext cx="4946168" cy="464753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6336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</a:t>
                      </a:r>
                    </a:p>
                    <a:p>
                      <a:pPr algn="ctr"/>
                      <a:r>
                        <a:rPr lang="ru-RU" sz="1800" b="1" dirty="0" smtClean="0"/>
                        <a:t> школы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err="1" smtClean="0"/>
                        <a:t>Новкинский</a:t>
                      </a:r>
                      <a:r>
                        <a:rPr lang="ru-RU" sz="1800" b="1" dirty="0" smtClean="0"/>
                        <a:t> с/с,</a:t>
                      </a:r>
                    </a:p>
                    <a:p>
                      <a:r>
                        <a:rPr lang="ru-RU" sz="1800" b="1" dirty="0" smtClean="0"/>
                        <a:t>д. Сосновка</a:t>
                      </a:r>
                      <a:r>
                        <a:rPr lang="x-none" sz="1800" b="1" dirty="0" smtClean="0"/>
                        <a:t>, </a:t>
                      </a:r>
                      <a:r>
                        <a:rPr lang="ru-RU" sz="1800" dirty="0" smtClean="0"/>
                        <a:t>ул. Новая Школьная, 1А.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22578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Отдел по образованию Витебского райисполкома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970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2696,7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5379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2027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50 % (493 264,52 руб.)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1461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" t="1119" r="26237" b="32663"/>
          <a:stretch/>
        </p:blipFill>
        <p:spPr>
          <a:xfrm>
            <a:off x="129398" y="872779"/>
            <a:ext cx="6935636" cy="565696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970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969563"/>
              </p:ext>
            </p:extLst>
          </p:nvPr>
        </p:nvGraphicFramePr>
        <p:xfrm>
          <a:off x="7130813" y="862677"/>
          <a:ext cx="4946168" cy="4571171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0355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Здание </a:t>
                      </a:r>
                    </a:p>
                    <a:p>
                      <a:pPr algn="ctr"/>
                      <a:r>
                        <a:rPr lang="ru-RU" b="1" dirty="0" smtClean="0"/>
                        <a:t>лабораторного корпуса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Яновичский</a:t>
                      </a:r>
                      <a:r>
                        <a:rPr lang="ru-RU" b="1" dirty="0" smtClean="0"/>
                        <a:t> с/с,</a:t>
                      </a:r>
                    </a:p>
                    <a:p>
                      <a:r>
                        <a:rPr lang="ru-RU" b="1" dirty="0" err="1" smtClean="0"/>
                        <a:t>г.п</a:t>
                      </a:r>
                      <a:r>
                        <a:rPr lang="ru-RU" b="1" dirty="0" smtClean="0"/>
                        <a:t>. Яновичи</a:t>
                      </a:r>
                      <a:r>
                        <a:rPr lang="x-none" dirty="0" smtClean="0"/>
                        <a:t>, </a:t>
                      </a:r>
                      <a:r>
                        <a:rPr lang="ru-RU" dirty="0" smtClean="0"/>
                        <a:t>ул. Юбилейная, 1/1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9313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КУП ЖКХ «ЖРЭП Витебского района»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1237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663,7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9527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5175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8311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9" t="4980" r="8969" b="24349"/>
          <a:stretch/>
        </p:blipFill>
        <p:spPr>
          <a:xfrm>
            <a:off x="207985" y="1019828"/>
            <a:ext cx="6736279" cy="550992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95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618055"/>
              </p:ext>
            </p:extLst>
          </p:nvPr>
        </p:nvGraphicFramePr>
        <p:xfrm>
          <a:off x="7104934" y="982018"/>
          <a:ext cx="4946168" cy="4423765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457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магазина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Михалково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ул. Комсомольская, д. 41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0402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Куринский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988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253,8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4898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896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654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23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t="20194" r="3548" b="25144"/>
          <a:stretch/>
        </p:blipFill>
        <p:spPr>
          <a:xfrm>
            <a:off x="138023" y="1130119"/>
            <a:ext cx="6803009" cy="512409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83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564882"/>
              </p:ext>
            </p:extLst>
          </p:nvPr>
        </p:nvGraphicFramePr>
        <p:xfrm>
          <a:off x="7104934" y="982018"/>
          <a:ext cx="4946168" cy="5075019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898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кафетерия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Яновичский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г.п.Яновичи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ул. </a:t>
                      </a:r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Унишевского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8/1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01156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Яновичский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7169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221,0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603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5031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268918671"/>
                  </a:ext>
                </a:extLst>
              </a:tr>
              <a:tr h="134050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2490" r="36421" b="11119"/>
          <a:stretch/>
        </p:blipFill>
        <p:spPr>
          <a:xfrm>
            <a:off x="86264" y="982018"/>
            <a:ext cx="6925243" cy="548208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10287" r="66830" b="68289"/>
          <a:stretch/>
        </p:blipFill>
        <p:spPr>
          <a:xfrm rot="260617">
            <a:off x="256573" y="2516625"/>
            <a:ext cx="2014917" cy="1359463"/>
          </a:xfrm>
          <a:prstGeom prst="triangle">
            <a:avLst/>
          </a:prstGeom>
          <a:ln>
            <a:noFill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2" t="42078" r="49196" b="55347"/>
          <a:stretch/>
        </p:blipFill>
        <p:spPr>
          <a:xfrm rot="21449281">
            <a:off x="880676" y="3758409"/>
            <a:ext cx="1311601" cy="1633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4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32794"/>
              </p:ext>
            </p:extLst>
          </p:nvPr>
        </p:nvGraphicFramePr>
        <p:xfrm>
          <a:off x="7104934" y="982018"/>
          <a:ext cx="4946168" cy="501092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2847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Яновичский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Задетуни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73245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Яновичский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5670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123,0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9851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62345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939339618"/>
                  </a:ext>
                </a:extLst>
              </a:tr>
              <a:tr h="127131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t="1452" r="26257" b="12171"/>
          <a:stretch/>
        </p:blipFill>
        <p:spPr>
          <a:xfrm>
            <a:off x="207985" y="1071517"/>
            <a:ext cx="6796454" cy="553308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82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568563"/>
              </p:ext>
            </p:extLst>
          </p:nvPr>
        </p:nvGraphicFramePr>
        <p:xfrm>
          <a:off x="7104934" y="982018"/>
          <a:ext cx="4946168" cy="538985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8994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шашлычной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Мазоловский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31 северо-западнее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д.Лужесно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1230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Мазоловский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902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35,2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60682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61514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62 930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848933071"/>
                  </a:ext>
                </a:extLst>
              </a:tr>
              <a:tr h="157542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" r="15811" b="27284"/>
          <a:stretch>
            <a:fillRect/>
          </a:stretch>
        </p:blipFill>
        <p:spPr bwMode="auto">
          <a:xfrm>
            <a:off x="94697" y="982018"/>
            <a:ext cx="6904914" cy="53945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9766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1627</TotalTime>
  <Words>1134</Words>
  <Application>Microsoft Office PowerPoint</Application>
  <PresentationFormat>Широкоэкранный</PresentationFormat>
  <Paragraphs>328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Monotype Corsiva</vt:lpstr>
      <vt:lpstr>Times New Roman</vt:lpstr>
      <vt:lpstr>Тема Office</vt:lpstr>
      <vt:lpstr>Календарный график по вовлечению в хозяйственный оборот неиспользуемого (неэффективно используемого) недвижимого имущества, находящегося в собственности Витебского района, на 2024 год.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Специалист</dc:creator>
  <cp:lastModifiedBy>Специалист</cp:lastModifiedBy>
  <cp:revision>128</cp:revision>
  <cp:lastPrinted>2023-12-11T13:42:18Z</cp:lastPrinted>
  <dcterms:created xsi:type="dcterms:W3CDTF">2022-01-10T05:07:24Z</dcterms:created>
  <dcterms:modified xsi:type="dcterms:W3CDTF">2024-06-26T14:16:12Z</dcterms:modified>
</cp:coreProperties>
</file>