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9" r:id="rId4"/>
    <p:sldId id="261" r:id="rId5"/>
    <p:sldId id="265" r:id="rId6"/>
    <p:sldId id="260" r:id="rId7"/>
    <p:sldId id="256" r:id="rId8"/>
    <p:sldId id="26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ловерова Алёна Витальевна" initials="ЧАФ" lastIdx="1" clrIdx="0">
    <p:extLst>
      <p:ext uri="{19B8F6BF-5375-455C-9EA6-DF929625EA0E}">
        <p15:presenceInfo xmlns:p15="http://schemas.microsoft.com/office/powerpoint/2012/main" userId="Таловерова Алёна Вита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81674875631105E-2"/>
          <c:y val="0.11096539018209291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1.5435955658843006E-2"/>
                  <c:y val="0.204520378971729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EB-42AC-B60E-99A3ECC08E6E}"/>
                </c:ext>
              </c:extLst>
            </c:dLbl>
            <c:dLbl>
              <c:idx val="3"/>
              <c:layout>
                <c:manualLayout>
                  <c:x val="8.573782807201316E-4"/>
                  <c:y val="-0.1473433638965805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A-452D-8E01-2D8D0A5AEB22}"/>
                </c:ext>
              </c:extLst>
            </c:dLbl>
            <c:dLbl>
              <c:idx val="4"/>
              <c:layout>
                <c:manualLayout>
                  <c:x val="0.11176433492817735"/>
                  <c:y val="-0.1614031034538178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EB-42AC-B60E-99A3ECC08E6E}"/>
                </c:ext>
              </c:extLst>
            </c:dLbl>
            <c:dLbl>
              <c:idx val="5"/>
              <c:layout>
                <c:manualLayout>
                  <c:x val="5.1258079703348079E-2"/>
                  <c:y val="-6.094063901255203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EB-42AC-B60E-99A3ECC08E6E}"/>
                </c:ext>
              </c:extLst>
            </c:dLbl>
            <c:dLbl>
              <c:idx val="6"/>
              <c:layout>
                <c:manualLayout>
                  <c:x val="-4.5879933093853818E-2"/>
                  <c:y val="-0.113284721815875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6EB-42AC-B60E-99A3ECC08E6E}"/>
                </c:ext>
              </c:extLst>
            </c:dLbl>
            <c:dLbl>
              <c:idx val="7"/>
              <c:layout>
                <c:manualLayout>
                  <c:x val="1.5987010095417448E-2"/>
                  <c:y val="-0.1466387955834846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F9-43BE-865C-B0A890309F97}"/>
                </c:ext>
              </c:extLst>
            </c:dLbl>
            <c:dLbl>
              <c:idx val="10"/>
              <c:layout>
                <c:manualLayout>
                  <c:x val="-1.2587887060167918E-2"/>
                  <c:y val="-4.47823898400537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77-4C2F-BF13-3E28784D77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17076.3</c:v>
                </c:pt>
                <c:pt idx="1">
                  <c:v>1032.9000000000001</c:v>
                </c:pt>
                <c:pt idx="2">
                  <c:v>325.8</c:v>
                </c:pt>
                <c:pt idx="3">
                  <c:v>3456.9</c:v>
                </c:pt>
                <c:pt idx="4">
                  <c:v>3148.1</c:v>
                </c:pt>
                <c:pt idx="5">
                  <c:v>1303.5999999999999</c:v>
                </c:pt>
                <c:pt idx="6">
                  <c:v>2866.5</c:v>
                </c:pt>
                <c:pt idx="7">
                  <c:v>880.9</c:v>
                </c:pt>
                <c:pt idx="8">
                  <c:v>248.6</c:v>
                </c:pt>
                <c:pt idx="9">
                  <c:v>1487.1</c:v>
                </c:pt>
                <c:pt idx="10">
                  <c:v>1952.5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EB-42AC-B60E-99A3ECC08E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EB-42AC-B60E-99A3ECC08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9160093322967"/>
          <c:y val="0"/>
          <c:w val="0.26190839906677038"/>
          <c:h val="0.9695247391374891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44-442E-A1CF-80BA457E20E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4-442E-A1CF-80BA457E20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44-442E-A1CF-80BA457E20E6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4-442E-A1CF-80BA457E20E6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44-442E-A1CF-80BA457E20E6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44-442E-A1CF-80BA457E20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44-442E-A1CF-80BA457E20E6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4-442E-A1CF-80BA457E20E6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244-442E-A1CF-80BA457E20E6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4-442E-A1CF-80BA457E20E6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244-442E-A1CF-80BA457E20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96.7</c:v>
                </c:pt>
                <c:pt idx="1">
                  <c:v>96.9</c:v>
                </c:pt>
                <c:pt idx="2">
                  <c:v>100</c:v>
                </c:pt>
                <c:pt idx="3">
                  <c:v>99.9</c:v>
                </c:pt>
                <c:pt idx="4">
                  <c:v>100</c:v>
                </c:pt>
                <c:pt idx="5">
                  <c:v>100</c:v>
                </c:pt>
                <c:pt idx="6">
                  <c:v>82.6</c:v>
                </c:pt>
                <c:pt idx="7">
                  <c:v>100</c:v>
                </c:pt>
                <c:pt idx="8">
                  <c:v>91.3</c:v>
                </c:pt>
                <c:pt idx="9">
                  <c:v>20.9</c:v>
                </c:pt>
                <c:pt idx="10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44-442E-A1CF-80BA457E20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3.3</c:v>
                </c:pt>
                <c:pt idx="1">
                  <c:v>3.1</c:v>
                </c:pt>
                <c:pt idx="3">
                  <c:v>0.1</c:v>
                </c:pt>
                <c:pt idx="6">
                  <c:v>17.399999999999999</c:v>
                </c:pt>
                <c:pt idx="8">
                  <c:v>8.6999999999999993</c:v>
                </c:pt>
                <c:pt idx="9">
                  <c:v>79.099999999999994</c:v>
                </c:pt>
                <c:pt idx="10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44-442E-A1CF-80BA457E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86816"/>
        <c:axId val="165588352"/>
        <c:axId val="0"/>
      </c:bar3DChart>
      <c:catAx>
        <c:axId val="1655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8352"/>
        <c:crosses val="autoZero"/>
        <c:auto val="1"/>
        <c:lblAlgn val="ctr"/>
        <c:lblOffset val="100"/>
        <c:noMultiLvlLbl val="0"/>
      </c:catAx>
      <c:valAx>
        <c:axId val="16558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48E-2"/>
          <c:y val="0.1246017656880065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40-425E-B09F-B307181EAD7D}"/>
                </c:ext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40-425E-B09F-B307181EAD7D}"/>
                </c:ext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D40-425E-B09F-B307181EAD7D}"/>
                </c:ext>
              </c:extLst>
            </c:dLbl>
            <c:dLbl>
              <c:idx val="3"/>
              <c:layout>
                <c:manualLayout>
                  <c:x val="2.0239101420322769E-2"/>
                  <c:y val="9.1910757959600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40-425E-B09F-B307181EAD7D}"/>
                </c:ext>
              </c:extLst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D40-425E-B09F-B307181EAD7D}"/>
                </c:ext>
              </c:extLst>
            </c:dLbl>
            <c:dLbl>
              <c:idx val="5"/>
              <c:layout>
                <c:manualLayout>
                  <c:x val="1.7347801217419516E-2"/>
                  <c:y val="0.2061781867742394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40-425E-B09F-B307181EAD7D}"/>
                </c:ext>
              </c:extLst>
            </c:dLbl>
            <c:dLbl>
              <c:idx val="6"/>
              <c:layout>
                <c:manualLayout>
                  <c:x val="0"/>
                  <c:y val="-8.44587299376751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D40-425E-B09F-B307181EAD7D}"/>
                </c:ext>
              </c:extLst>
            </c:dLbl>
            <c:dLbl>
              <c:idx val="7"/>
              <c:layout>
                <c:manualLayout>
                  <c:x val="-4.2003534443749331E-5"/>
                  <c:y val="0.24964949121459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7452269357625"/>
                      <c:h val="5.1917157874477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D40-425E-B09F-B307181EAD7D}"/>
                </c:ext>
              </c:extLst>
            </c:dLbl>
            <c:dLbl>
              <c:idx val="8"/>
              <c:layout>
                <c:manualLayout>
                  <c:x val="0.10986940771032359"/>
                  <c:y val="-0.240955230326520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D40-425E-B09F-B307181EAD7D}"/>
                </c:ext>
              </c:extLst>
            </c:dLbl>
            <c:dLbl>
              <c:idx val="9"/>
              <c:layout>
                <c:manualLayout>
                  <c:x val="5.7826004058065044E-3"/>
                  <c:y val="-0.180095404110028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74713644603428"/>
                      <c:h val="0.10656679774234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D40-425E-B09F-B307181EAD7D}"/>
                </c:ext>
              </c:extLst>
            </c:dLbl>
            <c:dLbl>
              <c:idx val="10"/>
              <c:layout>
                <c:manualLayout>
                  <c:x val="0"/>
                  <c:y val="0.127929936579816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81275985418286"/>
                      <c:h val="9.6630499584553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D40-425E-B09F-B307181EAD7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оборона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5206.3</c:v>
                </c:pt>
                <c:pt idx="1">
                  <c:v>5093.8999999999996</c:v>
                </c:pt>
                <c:pt idx="2">
                  <c:v>288.39999999999998</c:v>
                </c:pt>
                <c:pt idx="3">
                  <c:v>1577.5</c:v>
                </c:pt>
                <c:pt idx="4">
                  <c:v>16754.599999999999</c:v>
                </c:pt>
                <c:pt idx="5" formatCode="0.0">
                  <c:v>1445.2</c:v>
                </c:pt>
                <c:pt idx="6" formatCode="0.0">
                  <c:v>0.3</c:v>
                </c:pt>
                <c:pt idx="7" formatCode="0.0">
                  <c:v>30.4</c:v>
                </c:pt>
                <c:pt idx="8" formatCode="0.0">
                  <c:v>1316.1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40-425E-B09F-B307181EAD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оборона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16.41708211536703</c:v>
                </c:pt>
                <c:pt idx="1">
                  <c:v>16.062649979345814</c:v>
                </c:pt>
                <c:pt idx="2">
                  <c:v>0.90941484011137474</c:v>
                </c:pt>
                <c:pt idx="3">
                  <c:v>4.9743478164899235</c:v>
                </c:pt>
                <c:pt idx="4">
                  <c:v>52.832461442891955</c:v>
                </c:pt>
                <c:pt idx="5">
                  <c:v>4.5571647951766954</c:v>
                </c:pt>
                <c:pt idx="6">
                  <c:v>9.4599324560822626E-4</c:v>
                </c:pt>
                <c:pt idx="7">
                  <c:v>9.5860648888300259E-2</c:v>
                </c:pt>
                <c:pt idx="8">
                  <c:v>4.150072368483289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40-425E-B09F-B307181EA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2420372697243342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A9ED52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76.8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7-49BC-8BC6-BF5D3BF214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rgbClr val="A9ED52"/>
              </a:solidFill>
            </c:spPr>
            <c:extLst>
              <c:ext xmlns:c16="http://schemas.microsoft.com/office/drawing/2014/chart" uri="{C3380CC4-5D6E-409C-BE32-E72D297353CC}">
                <c16:uniqueId val="{00000001-B85E-4C2C-9742-BFD2A29233EF}"/>
              </c:ext>
            </c:extLst>
          </c:dPt>
          <c:dLbls>
            <c:dLbl>
              <c:idx val="0"/>
              <c:layout>
                <c:manualLayout>
                  <c:x val="1.3888888888888889E-3"/>
                  <c:y val="-4.8837209302325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23.2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7-49BC-8BC6-BF5D3BF21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52736"/>
        <c:axId val="160054272"/>
        <c:axId val="0"/>
      </c:bar3DChart>
      <c:catAx>
        <c:axId val="1600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60054272"/>
        <c:crosses val="autoZero"/>
        <c:auto val="1"/>
        <c:lblAlgn val="r"/>
        <c:lblOffset val="100"/>
        <c:noMultiLvlLbl val="0"/>
      </c:catAx>
      <c:valAx>
        <c:axId val="1600542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00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0277777777778"/>
          <c:y val="0.3944607214795825"/>
          <c:w val="0.27709722222222222"/>
          <c:h val="0.22038088262223035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46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33-4C83-884E-29D351B97E88}"/>
                </c:ext>
              </c:extLst>
            </c:dLbl>
            <c:dLbl>
              <c:idx val="1"/>
              <c:layout>
                <c:manualLayout>
                  <c:x val="0"/>
                  <c:y val="2.17456940957300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33-4C83-884E-29D351B97E88}"/>
                </c:ext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33-4C83-884E-29D351B97E88}"/>
                </c:ext>
              </c:extLst>
            </c:dLbl>
            <c:dLbl>
              <c:idx val="3"/>
              <c:layout>
                <c:manualLayout>
                  <c:x val="5.7854634445492254E-8"/>
                  <c:y val="-0.106312282245791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861924129432371E-2"/>
                      <c:h val="5.77468987653278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33-4C83-884E-29D351B97E88}"/>
                </c:ext>
              </c:extLst>
            </c:dLbl>
            <c:dLbl>
              <c:idx val="4"/>
              <c:layout>
                <c:manualLayout>
                  <c:x val="2.6451138868479059E-2"/>
                  <c:y val="-0.130474164574380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33-4C83-884E-29D351B97E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18496.2</c:v>
                </c:pt>
                <c:pt idx="1">
                  <c:v>869.3</c:v>
                </c:pt>
                <c:pt idx="2">
                  <c:v>2994.4</c:v>
                </c:pt>
                <c:pt idx="3">
                  <c:v>565.29999999999995</c:v>
                </c:pt>
                <c:pt idx="4">
                  <c:v>4618.5</c:v>
                </c:pt>
                <c:pt idx="5">
                  <c:v>4169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33-4C83-884E-29D351B97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58.324267564729595</c:v>
                </c:pt>
                <c:pt idx="1">
                  <c:v>2.7411730946907702</c:v>
                </c:pt>
                <c:pt idx="2">
                  <c:v>9.4422739154975766</c:v>
                </c:pt>
                <c:pt idx="3">
                  <c:v>1.7825666058077678</c:v>
                </c:pt>
                <c:pt idx="4">
                  <c:v>14.563566016138644</c:v>
                </c:pt>
                <c:pt idx="5">
                  <c:v>13.146152803135653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33-4C83-884E-29D351B97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0T07:57:16.575" idx="1">
    <p:pos x="5737" y="93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r>
            <a:rPr lang="en-US" sz="900" b="0" i="0" u="none" dirty="0" smtClean="0">
              <a:solidFill>
                <a:schemeClr val="accent1">
                  <a:lumMod val="50000"/>
                </a:schemeClr>
              </a:solidFill>
            </a:rPr>
            <a:t>1 </a:t>
          </a:r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925</a:t>
          </a:r>
          <a:r>
            <a:rPr lang="en-US" sz="900" b="0" i="0" u="none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0 тыс</a:t>
          </a:r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844EDDE5-B5EE-4FE0-9BE6-AE61BF95FC2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sz="900" b="1" i="0" baseline="0" dirty="0"/>
            <a:t>Государственные программы</a:t>
          </a:r>
        </a:p>
        <a:p>
          <a:r>
            <a:rPr lang="ru-RU" sz="900" b="1" i="0" baseline="0" dirty="0" smtClean="0"/>
            <a:t>28 227,9</a:t>
          </a:r>
          <a:r>
            <a:rPr lang="en-US" sz="900" b="1" i="0" baseline="0" dirty="0" smtClean="0"/>
            <a:t> </a:t>
          </a:r>
          <a:r>
            <a:rPr lang="ru-RU" sz="900" b="1" i="0" baseline="0" dirty="0" smtClean="0"/>
            <a:t>тыс</a:t>
          </a:r>
          <a:r>
            <a:rPr lang="ru-RU" sz="900" b="1" i="0" baseline="0" dirty="0"/>
            <a:t>. руб. </a:t>
          </a:r>
          <a:r>
            <a:rPr lang="ru-RU" sz="900" b="1" i="0" baseline="0" dirty="0" smtClean="0"/>
            <a:t>(</a:t>
          </a:r>
          <a:r>
            <a:rPr lang="en-US" sz="900" b="1" i="0" baseline="0" dirty="0" smtClean="0"/>
            <a:t>8</a:t>
          </a:r>
          <a:r>
            <a:rPr lang="ru-RU" sz="900" b="1" i="0" baseline="0" dirty="0" smtClean="0"/>
            <a:t>9 </a:t>
          </a:r>
          <a:r>
            <a:rPr lang="ru-RU" sz="900" b="1" i="0" baseline="0" dirty="0"/>
            <a:t>% расходов бюджета)</a:t>
          </a:r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0192E91F-64BC-4704-B722-33BD7D050D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1 155,5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0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83CDD2-292F-4F6A-867C-3672451E7AB6}" type="parTrans" cxnId="{D6DCBDE3-537F-49E0-97CF-1AAB874DE182}">
      <dgm:prSet/>
      <dgm:spPr/>
      <dgm:t>
        <a:bodyPr/>
        <a:lstStyle/>
        <a:p>
          <a:endParaRPr lang="ru-RU"/>
        </a:p>
      </dgm:t>
    </dgm:pt>
    <dgm:pt modelId="{D587354F-B171-446F-958A-0B033BCE6A30}" type="sibTrans" cxnId="{D6DCBDE3-537F-49E0-97CF-1AAB874DE182}">
      <dgm:prSet/>
      <dgm:spPr/>
      <dgm:t>
        <a:bodyPr/>
        <a:lstStyle/>
        <a:p>
          <a:endParaRPr lang="ru-RU"/>
        </a:p>
      </dgm:t>
    </dgm:pt>
    <dgm:pt modelId="{1CB34232-C546-41EC-BAA1-5F5C7429171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1 060,4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F0771B3E-137F-491A-8000-C97BFF8F4A66}" type="parTrans" cxnId="{B694895B-33CF-4AE0-98CF-2AB3413B5278}">
      <dgm:prSet/>
      <dgm:spPr/>
      <dgm:t>
        <a:bodyPr/>
        <a:lstStyle/>
        <a:p>
          <a:endParaRPr lang="ru-RU"/>
        </a:p>
      </dgm:t>
    </dgm:pt>
    <dgm:pt modelId="{8E757448-83F3-4D78-883B-A1799CE1DCF4}" type="sibTrans" cxnId="{B694895B-33CF-4AE0-98CF-2AB3413B5278}">
      <dgm:prSet/>
      <dgm:spPr/>
      <dgm:t>
        <a:bodyPr/>
        <a:lstStyle/>
        <a:p>
          <a:endParaRPr lang="ru-RU"/>
        </a:p>
      </dgm:t>
    </dgm:pt>
    <dgm:pt modelId="{F0394484-DF6D-4DD4-A862-439B08EF40A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3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BE8DA28-DCA3-4292-B89A-FDDB2A33E12F}" type="parTrans" cxnId="{0F90D324-C514-4972-9C2E-4AA316FA5BDE}">
      <dgm:prSet/>
      <dgm:spPr/>
      <dgm:t>
        <a:bodyPr/>
        <a:lstStyle/>
        <a:p>
          <a:endParaRPr lang="ru-RU"/>
        </a:p>
      </dgm:t>
    </dgm:pt>
    <dgm:pt modelId="{4CAE1D09-E57A-47F0-B710-D61252A312AA}" type="sibTrans" cxnId="{0F90D324-C514-4972-9C2E-4AA316FA5BDE}">
      <dgm:prSet/>
      <dgm:spPr/>
      <dgm:t>
        <a:bodyPr/>
        <a:lstStyle/>
        <a:p>
          <a:endParaRPr lang="ru-RU"/>
        </a:p>
      </dgm:t>
    </dgm:pt>
    <dgm:pt modelId="{47F6E318-D4E4-4AB6-A81D-95EC9FF0473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CC4B84A-CF4B-42B9-B323-062B45EFC515}" type="parTrans" cxnId="{C04FF483-23F3-4256-A49D-0DF28BE83E15}">
      <dgm:prSet/>
      <dgm:spPr/>
      <dgm:t>
        <a:bodyPr/>
        <a:lstStyle/>
        <a:p>
          <a:endParaRPr lang="ru-RU"/>
        </a:p>
      </dgm:t>
    </dgm:pt>
    <dgm:pt modelId="{1160FDC2-510F-4D3D-A320-226B44A9F0A3}" type="sibTrans" cxnId="{C04FF483-23F3-4256-A49D-0DF28BE83E15}">
      <dgm:prSet/>
      <dgm:spPr/>
      <dgm:t>
        <a:bodyPr/>
        <a:lstStyle/>
        <a:p>
          <a:endParaRPr lang="ru-RU"/>
        </a:p>
      </dgm:t>
    </dgm:pt>
    <dgm:pt modelId="{D0325760-A84F-4EE6-B905-FB23B7BEC6F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17 096,9 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2FC470-E1C2-48FE-B632-8BB918F0CD73}" type="parTrans" cxnId="{E8B15BCE-FFE1-434A-AA35-F0AA7FA85B26}">
      <dgm:prSet/>
      <dgm:spPr/>
      <dgm:t>
        <a:bodyPr/>
        <a:lstStyle/>
        <a:p>
          <a:endParaRPr lang="ru-RU"/>
        </a:p>
      </dgm:t>
    </dgm:pt>
    <dgm:pt modelId="{936F5C91-A4B3-4C34-80C8-A383D8091FDC}" type="sibTrans" cxnId="{E8B15BCE-FFE1-434A-AA35-F0AA7FA85B26}">
      <dgm:prSet/>
      <dgm:spPr/>
      <dgm:t>
        <a:bodyPr/>
        <a:lstStyle/>
        <a:p>
          <a:endParaRPr lang="ru-RU"/>
        </a:p>
      </dgm:t>
    </dgm:pt>
    <dgm:pt modelId="{4889D3A9-4C92-47DD-844E-8A7C6292993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1 598,3 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48918A0C-2A91-46B3-A048-F5BD51A4F24E}" type="parTrans" cxnId="{C550BE47-0F96-4D0E-8634-37E9CE6BB79D}">
      <dgm:prSet/>
      <dgm:spPr/>
      <dgm:t>
        <a:bodyPr/>
        <a:lstStyle/>
        <a:p>
          <a:endParaRPr lang="ru-RU"/>
        </a:p>
      </dgm:t>
    </dgm:pt>
    <dgm:pt modelId="{60A333CD-1842-4DAA-88F7-1AFCCD6442E6}" type="sibTrans" cxnId="{C550BE47-0F96-4D0E-8634-37E9CE6BB79D}">
      <dgm:prSet/>
      <dgm:spPr/>
      <dgm:t>
        <a:bodyPr/>
        <a:lstStyle/>
        <a:p>
          <a:endParaRPr lang="ru-RU"/>
        </a:p>
      </dgm:t>
    </dgm:pt>
    <dgm:pt modelId="{319A7133-B129-41F2-8111-48BAAD078FE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288,4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9CC87018-D488-4E01-A6B1-592ECF19EF31}" type="parTrans" cxnId="{4D6D6971-6848-4791-91E9-7C60768DF1CB}">
      <dgm:prSet/>
      <dgm:spPr/>
      <dgm:t>
        <a:bodyPr/>
        <a:lstStyle/>
        <a:p>
          <a:endParaRPr lang="ru-RU"/>
        </a:p>
      </dgm:t>
    </dgm:pt>
    <dgm:pt modelId="{554C92C8-3392-467E-8F54-DFEFACB41AD4}" type="sibTrans" cxnId="{4D6D6971-6848-4791-91E9-7C60768DF1CB}">
      <dgm:prSet/>
      <dgm:spPr/>
      <dgm:t>
        <a:bodyPr/>
        <a:lstStyle/>
        <a:p>
          <a:endParaRPr lang="ru-RU"/>
        </a:p>
      </dgm:t>
    </dgm:pt>
    <dgm:pt modelId="{F223D7D8-9D14-4679-93F0-DBCD60F3485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5 091,0 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12B486AC-DBD4-4B7B-AE50-A95F29D0BF1C}" type="parTrans" cxnId="{F7C88435-8E57-4F35-8E12-90A49D8A2438}">
      <dgm:prSet/>
      <dgm:spPr/>
      <dgm:t>
        <a:bodyPr/>
        <a:lstStyle/>
        <a:p>
          <a:endParaRPr lang="ru-RU"/>
        </a:p>
      </dgm:t>
    </dgm:pt>
    <dgm:pt modelId="{562A79F5-ECEA-4B24-A4E8-D47D3B3DA66E}" type="sibTrans" cxnId="{F7C88435-8E57-4F35-8E12-90A49D8A2438}">
      <dgm:prSet/>
      <dgm:spPr/>
      <dgm:t>
        <a:bodyPr/>
        <a:lstStyle/>
        <a:p>
          <a:endParaRPr lang="ru-RU"/>
        </a:p>
      </dgm:t>
    </dgm:pt>
    <dgm:pt modelId="{681088EF-8C8B-4506-88AE-B7E47FB08CE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3,3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D6483B42-55CF-4D00-9235-7368A6BA2B89}" type="parTrans" cxnId="{633072F9-6F84-42A4-9001-2CCCFBDB3C66}">
      <dgm:prSet/>
      <dgm:spPr/>
      <dgm:t>
        <a:bodyPr/>
        <a:lstStyle/>
        <a:p>
          <a:endParaRPr lang="ru-RU"/>
        </a:p>
      </dgm:t>
    </dgm:pt>
    <dgm:pt modelId="{39C7DD8D-7F3F-423D-8411-E6D9BF1BD542}" type="sibTrans" cxnId="{633072F9-6F84-42A4-9001-2CCCFBDB3C66}">
      <dgm:prSet/>
      <dgm:spPr/>
      <dgm:t>
        <a:bodyPr/>
        <a:lstStyle/>
        <a:p>
          <a:endParaRPr lang="ru-RU"/>
        </a:p>
      </dgm:t>
    </dgm:pt>
    <dgm:pt modelId="{F1F72ADA-C5FD-48EF-BB70-A66AD130183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5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9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6A95D0CA-DD38-414B-98B8-B82EB07556E3}" type="parTrans" cxnId="{B676B959-B3DB-429A-A1B2-DDA4A536068F}">
      <dgm:prSet/>
      <dgm:spPr/>
      <dgm:t>
        <a:bodyPr/>
        <a:lstStyle/>
        <a:p>
          <a:endParaRPr lang="ru-RU"/>
        </a:p>
      </dgm:t>
    </dgm:pt>
    <dgm:pt modelId="{28C7F45B-5F00-4830-A763-265593DB695E}" type="sibTrans" cxnId="{B676B959-B3DB-429A-A1B2-DDA4A536068F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5718" custLinFactNeighborY="-18134"/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0" presStyleCnt="11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0" presStyleCnt="11" custScaleY="220559" custRadScaleRad="81737" custRadScaleInc="34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20994-CFB3-408B-B1E8-D62AFB1BA786}" type="pres">
      <dgm:prSet presAssocID="{5383CDD2-292F-4F6A-867C-3672451E7AB6}" presName="parTrans" presStyleLbl="bgSibTrans2D1" presStyleIdx="1" presStyleCnt="11"/>
      <dgm:spPr/>
      <dgm:t>
        <a:bodyPr/>
        <a:lstStyle/>
        <a:p>
          <a:endParaRPr lang="ru-RU"/>
        </a:p>
      </dgm:t>
    </dgm:pt>
    <dgm:pt modelId="{9EB6968D-702A-4E79-82CC-4550D3D33F6C}" type="pres">
      <dgm:prSet presAssocID="{0192E91F-64BC-4704-B722-33BD7D050D9B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F0600-D896-42BA-834F-332ADA5D6A02}" type="pres">
      <dgm:prSet presAssocID="{F0771B3E-137F-491A-8000-C97BFF8F4A66}" presName="parTrans" presStyleLbl="bgSibTrans2D1" presStyleIdx="2" presStyleCnt="11"/>
      <dgm:spPr/>
      <dgm:t>
        <a:bodyPr/>
        <a:lstStyle/>
        <a:p>
          <a:endParaRPr lang="ru-RU"/>
        </a:p>
      </dgm:t>
    </dgm:pt>
    <dgm:pt modelId="{94C6EE7E-646D-42B5-830C-442E9F622C7E}" type="pres">
      <dgm:prSet presAssocID="{1CB34232-C546-41EC-BAA1-5F5C74291719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A5D1A-E9FE-4C8C-B3F9-579AFBDAC1EE}" type="pres">
      <dgm:prSet presAssocID="{BBE8DA28-DCA3-4292-B89A-FDDB2A33E12F}" presName="parTrans" presStyleLbl="bgSibTrans2D1" presStyleIdx="3" presStyleCnt="11"/>
      <dgm:spPr/>
      <dgm:t>
        <a:bodyPr/>
        <a:lstStyle/>
        <a:p>
          <a:endParaRPr lang="ru-RU"/>
        </a:p>
      </dgm:t>
    </dgm:pt>
    <dgm:pt modelId="{A1974401-9881-427E-8DAE-3B6AE396C3EB}" type="pres">
      <dgm:prSet presAssocID="{F0394484-DF6D-4DD4-A862-439B08EF40A7}" presName="node" presStyleLbl="node1" presStyleIdx="3" presStyleCnt="11" custScaleY="140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FFE13-1BFC-4E28-A3DB-04B3D76683B8}" type="pres">
      <dgm:prSet presAssocID="{BCC4B84A-CF4B-42B9-B323-062B45EFC515}" presName="parTrans" presStyleLbl="bgSibTrans2D1" presStyleIdx="4" presStyleCnt="11"/>
      <dgm:spPr/>
      <dgm:t>
        <a:bodyPr/>
        <a:lstStyle/>
        <a:p>
          <a:endParaRPr lang="ru-RU"/>
        </a:p>
      </dgm:t>
    </dgm:pt>
    <dgm:pt modelId="{1DBDE156-06F1-4BB3-A874-DAC727A24AB5}" type="pres">
      <dgm:prSet presAssocID="{47F6E318-D4E4-4AB6-A81D-95EC9FF0473F}" presName="node" presStyleLbl="node1" presStyleIdx="4" presStyleCnt="11" custScaleY="15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B4FD3-15E5-4012-BD72-B9DEA9BACE24}" type="pres">
      <dgm:prSet presAssocID="{532FC470-E1C2-48FE-B632-8BB918F0CD73}" presName="parTrans" presStyleLbl="bgSibTrans2D1" presStyleIdx="5" presStyleCnt="11"/>
      <dgm:spPr/>
      <dgm:t>
        <a:bodyPr/>
        <a:lstStyle/>
        <a:p>
          <a:endParaRPr lang="ru-RU"/>
        </a:p>
      </dgm:t>
    </dgm:pt>
    <dgm:pt modelId="{6B659596-BA24-4BF8-94B5-2144DFCA86F2}" type="pres">
      <dgm:prSet presAssocID="{D0325760-A84F-4EE6-B905-FB23B7BEC6FF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C3AA-F6F9-4C91-8660-01CF5C82301D}" type="pres">
      <dgm:prSet presAssocID="{48918A0C-2A91-46B3-A048-F5BD51A4F24E}" presName="parTrans" presStyleLbl="bgSibTrans2D1" presStyleIdx="6" presStyleCnt="11"/>
      <dgm:spPr/>
      <dgm:t>
        <a:bodyPr/>
        <a:lstStyle/>
        <a:p>
          <a:endParaRPr lang="ru-RU"/>
        </a:p>
      </dgm:t>
    </dgm:pt>
    <dgm:pt modelId="{E642C99C-8424-4E24-81D4-83366B14BA6E}" type="pres">
      <dgm:prSet presAssocID="{4889D3A9-4C92-47DD-844E-8A7C6292993C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B2966-25C4-4B6F-A251-5BE473B24668}" type="pres">
      <dgm:prSet presAssocID="{9CC87018-D488-4E01-A6B1-592ECF19EF31}" presName="parTrans" presStyleLbl="bgSibTrans2D1" presStyleIdx="7" presStyleCnt="11"/>
      <dgm:spPr/>
      <dgm:t>
        <a:bodyPr/>
        <a:lstStyle/>
        <a:p>
          <a:endParaRPr lang="ru-RU"/>
        </a:p>
      </dgm:t>
    </dgm:pt>
    <dgm:pt modelId="{FE536DDE-4294-4DC5-8343-EECF092757EA}" type="pres">
      <dgm:prSet presAssocID="{319A7133-B129-41F2-8111-48BAAD078FE6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DE50-608D-43F3-A342-9DA4131D67A2}" type="pres">
      <dgm:prSet presAssocID="{12B486AC-DBD4-4B7B-AE50-A95F29D0BF1C}" presName="parTrans" presStyleLbl="bgSibTrans2D1" presStyleIdx="8" presStyleCnt="11"/>
      <dgm:spPr/>
      <dgm:t>
        <a:bodyPr/>
        <a:lstStyle/>
        <a:p>
          <a:endParaRPr lang="ru-RU"/>
        </a:p>
      </dgm:t>
    </dgm:pt>
    <dgm:pt modelId="{E66C24FA-4254-46B4-8630-FDD8A293D34A}" type="pres">
      <dgm:prSet presAssocID="{F223D7D8-9D14-4679-93F0-DBCD60F3485B}" presName="node" presStyleLbl="node1" presStyleIdx="8" presStyleCnt="11" custScaleY="160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BCECE-F021-440F-8EB6-E03FFD7A4FDE}" type="pres">
      <dgm:prSet presAssocID="{D6483B42-55CF-4D00-9235-7368A6BA2B89}" presName="parTrans" presStyleLbl="bgSibTrans2D1" presStyleIdx="9" presStyleCnt="11"/>
      <dgm:spPr/>
      <dgm:t>
        <a:bodyPr/>
        <a:lstStyle/>
        <a:p>
          <a:endParaRPr lang="ru-RU"/>
        </a:p>
      </dgm:t>
    </dgm:pt>
    <dgm:pt modelId="{8FB958A7-4A7C-4A80-A568-C2000BFC57D3}" type="pres">
      <dgm:prSet presAssocID="{681088EF-8C8B-4506-88AE-B7E47FB08CE5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3C34-92DC-4320-9F60-17B211A91EF9}" type="pres">
      <dgm:prSet presAssocID="{6A95D0CA-DD38-414B-98B8-B82EB07556E3}" presName="parTrans" presStyleLbl="bgSibTrans2D1" presStyleIdx="10" presStyleCnt="11"/>
      <dgm:spPr/>
      <dgm:t>
        <a:bodyPr/>
        <a:lstStyle/>
        <a:p>
          <a:endParaRPr lang="ru-RU"/>
        </a:p>
      </dgm:t>
    </dgm:pt>
    <dgm:pt modelId="{12368016-7F3E-4AB0-88FF-DE1DC32D77F3}" type="pres">
      <dgm:prSet presAssocID="{F1F72ADA-C5FD-48EF-BB70-A66AD1301832}" presName="node" presStyleLbl="node1" presStyleIdx="10" presStyleCnt="11" custScaleY="17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15BCE-FFE1-434A-AA35-F0AA7FA85B26}" srcId="{844EDDE5-B5EE-4FE0-9BE6-AE61BF95FC2A}" destId="{D0325760-A84F-4EE6-B905-FB23B7BEC6FF}" srcOrd="5" destOrd="0" parTransId="{532FC470-E1C2-48FE-B632-8BB918F0CD73}" sibTransId="{936F5C91-A4B3-4C34-80C8-A383D8091FDC}"/>
    <dgm:cxn modelId="{0AA70F34-CA1C-4AF3-BE71-3F6FA64FAFFD}" type="presOf" srcId="{9CC87018-D488-4E01-A6B1-592ECF19EF31}" destId="{7BFB2966-25C4-4B6F-A251-5BE473B24668}" srcOrd="0" destOrd="0" presId="urn:microsoft.com/office/officeart/2005/8/layout/radial4"/>
    <dgm:cxn modelId="{651ADD2B-6FA7-4DF9-B925-8E7931841266}" type="presOf" srcId="{6A95D0CA-DD38-414B-98B8-B82EB07556E3}" destId="{C07A3C34-92DC-4320-9F60-17B211A91EF9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24C40A66-B261-4E67-BB33-D5599BC1FE2E}" type="presOf" srcId="{F1F72ADA-C5FD-48EF-BB70-A66AD1301832}" destId="{12368016-7F3E-4AB0-88FF-DE1DC32D77F3}" srcOrd="0" destOrd="0" presId="urn:microsoft.com/office/officeart/2005/8/layout/radial4"/>
    <dgm:cxn modelId="{B694895B-33CF-4AE0-98CF-2AB3413B5278}" srcId="{844EDDE5-B5EE-4FE0-9BE6-AE61BF95FC2A}" destId="{1CB34232-C546-41EC-BAA1-5F5C74291719}" srcOrd="2" destOrd="0" parTransId="{F0771B3E-137F-491A-8000-C97BFF8F4A66}" sibTransId="{8E757448-83F3-4D78-883B-A1799CE1DCF4}"/>
    <dgm:cxn modelId="{879114C3-4F72-4DF4-A95E-03559494981F}" type="presOf" srcId="{BBE8DA28-DCA3-4292-B89A-FDDB2A33E12F}" destId="{564A5D1A-E9FE-4C8C-B3F9-579AFBDAC1EE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2ECAE68C-2C67-4B13-A19D-D493F3E21870}" type="presOf" srcId="{0192E91F-64BC-4704-B722-33BD7D050D9B}" destId="{9EB6968D-702A-4E79-82CC-4550D3D33F6C}" srcOrd="0" destOrd="0" presId="urn:microsoft.com/office/officeart/2005/8/layout/radial4"/>
    <dgm:cxn modelId="{C550BE47-0F96-4D0E-8634-37E9CE6BB79D}" srcId="{844EDDE5-B5EE-4FE0-9BE6-AE61BF95FC2A}" destId="{4889D3A9-4C92-47DD-844E-8A7C6292993C}" srcOrd="6" destOrd="0" parTransId="{48918A0C-2A91-46B3-A048-F5BD51A4F24E}" sibTransId="{60A333CD-1842-4DAA-88F7-1AFCCD6442E6}"/>
    <dgm:cxn modelId="{356CD1D1-DB42-4A65-9C75-37043066709C}" type="presOf" srcId="{1CB34232-C546-41EC-BAA1-5F5C74291719}" destId="{94C6EE7E-646D-42B5-830C-442E9F622C7E}" srcOrd="0" destOrd="0" presId="urn:microsoft.com/office/officeart/2005/8/layout/radial4"/>
    <dgm:cxn modelId="{633072F9-6F84-42A4-9001-2CCCFBDB3C66}" srcId="{844EDDE5-B5EE-4FE0-9BE6-AE61BF95FC2A}" destId="{681088EF-8C8B-4506-88AE-B7E47FB08CE5}" srcOrd="9" destOrd="0" parTransId="{D6483B42-55CF-4D00-9235-7368A6BA2B89}" sibTransId="{39C7DD8D-7F3F-423D-8411-E6D9BF1BD542}"/>
    <dgm:cxn modelId="{07D5C185-56DA-495A-B9AB-DBC390200E26}" type="presOf" srcId="{D0325760-A84F-4EE6-B905-FB23B7BEC6FF}" destId="{6B659596-BA24-4BF8-94B5-2144DFCA86F2}" srcOrd="0" destOrd="0" presId="urn:microsoft.com/office/officeart/2005/8/layout/radial4"/>
    <dgm:cxn modelId="{AE18CD9B-3BEB-46F5-870C-CEA063BE4D3F}" type="presOf" srcId="{F0394484-DF6D-4DD4-A862-439B08EF40A7}" destId="{A1974401-9881-427E-8DAE-3B6AE396C3EB}" srcOrd="0" destOrd="0" presId="urn:microsoft.com/office/officeart/2005/8/layout/radial4"/>
    <dgm:cxn modelId="{1DE0A6CB-808C-4F34-A7C3-945275A695B1}" type="presOf" srcId="{48918A0C-2A91-46B3-A048-F5BD51A4F24E}" destId="{83BDC3AA-F6F9-4C91-8660-01CF5C82301D}" srcOrd="0" destOrd="0" presId="urn:microsoft.com/office/officeart/2005/8/layout/radial4"/>
    <dgm:cxn modelId="{7801F16D-DEB2-4B52-B8AA-2B6B1CBAD973}" type="presOf" srcId="{D6483B42-55CF-4D00-9235-7368A6BA2B89}" destId="{E32BCECE-F021-440F-8EB6-E03FFD7A4FDE}" srcOrd="0" destOrd="0" presId="urn:microsoft.com/office/officeart/2005/8/layout/radial4"/>
    <dgm:cxn modelId="{932A8055-5B7A-44F3-86B4-B0DA0D66732B}" srcId="{844EDDE5-B5EE-4FE0-9BE6-AE61BF95FC2A}" destId="{B2472BC9-120D-4044-9CFE-40E251A5723E}" srcOrd="0" destOrd="0" parTransId="{3C321F21-A232-4EC9-86F1-C0C2350E0603}" sibTransId="{C5335850-0FAA-4DD4-96D2-486326798AC8}"/>
    <dgm:cxn modelId="{17A8AB97-26F3-460F-A0F6-23EE8AE749A2}" type="presOf" srcId="{F0771B3E-137F-491A-8000-C97BFF8F4A66}" destId="{AB8F0600-D896-42BA-834F-332ADA5D6A02}" srcOrd="0" destOrd="0" presId="urn:microsoft.com/office/officeart/2005/8/layout/radial4"/>
    <dgm:cxn modelId="{56EBCDA3-8E61-49B1-9982-9D2318C916BC}" type="presOf" srcId="{681088EF-8C8B-4506-88AE-B7E47FB08CE5}" destId="{8FB958A7-4A7C-4A80-A568-C2000BFC57D3}" srcOrd="0" destOrd="0" presId="urn:microsoft.com/office/officeart/2005/8/layout/radial4"/>
    <dgm:cxn modelId="{0F90D324-C514-4972-9C2E-4AA316FA5BDE}" srcId="{844EDDE5-B5EE-4FE0-9BE6-AE61BF95FC2A}" destId="{F0394484-DF6D-4DD4-A862-439B08EF40A7}" srcOrd="3" destOrd="0" parTransId="{BBE8DA28-DCA3-4292-B89A-FDDB2A33E12F}" sibTransId="{4CAE1D09-E57A-47F0-B710-D61252A312AA}"/>
    <dgm:cxn modelId="{827AC0D9-42FC-47E1-894B-0BDDB6D77A01}" type="presOf" srcId="{BCC4B84A-CF4B-42B9-B323-062B45EFC515}" destId="{B31FFE13-1BFC-4E28-A3DB-04B3D76683B8}" srcOrd="0" destOrd="0" presId="urn:microsoft.com/office/officeart/2005/8/layout/radial4"/>
    <dgm:cxn modelId="{4D6D6971-6848-4791-91E9-7C60768DF1CB}" srcId="{844EDDE5-B5EE-4FE0-9BE6-AE61BF95FC2A}" destId="{319A7133-B129-41F2-8111-48BAAD078FE6}" srcOrd="7" destOrd="0" parTransId="{9CC87018-D488-4E01-A6B1-592ECF19EF31}" sibTransId="{554C92C8-3392-467E-8F54-DFEFACB41AD4}"/>
    <dgm:cxn modelId="{A26FE7C7-DCBF-44D7-AD01-CDB26C165274}" type="presOf" srcId="{319A7133-B129-41F2-8111-48BAAD078FE6}" destId="{FE536DDE-4294-4DC5-8343-EECF092757EA}" srcOrd="0" destOrd="0" presId="urn:microsoft.com/office/officeart/2005/8/layout/radial4"/>
    <dgm:cxn modelId="{D6DCBDE3-537F-49E0-97CF-1AAB874DE182}" srcId="{844EDDE5-B5EE-4FE0-9BE6-AE61BF95FC2A}" destId="{0192E91F-64BC-4704-B722-33BD7D050D9B}" srcOrd="1" destOrd="0" parTransId="{5383CDD2-292F-4F6A-867C-3672451E7AB6}" sibTransId="{D587354F-B171-446F-958A-0B033BCE6A30}"/>
    <dgm:cxn modelId="{C4AFA4D3-C2DA-440C-8216-792EA7C2DEC7}" type="presOf" srcId="{4889D3A9-4C92-47DD-844E-8A7C6292993C}" destId="{E642C99C-8424-4E24-81D4-83366B14BA6E}" srcOrd="0" destOrd="0" presId="urn:microsoft.com/office/officeart/2005/8/layout/radial4"/>
    <dgm:cxn modelId="{C04FF483-23F3-4256-A49D-0DF28BE83E15}" srcId="{844EDDE5-B5EE-4FE0-9BE6-AE61BF95FC2A}" destId="{47F6E318-D4E4-4AB6-A81D-95EC9FF0473F}" srcOrd="4" destOrd="0" parTransId="{BCC4B84A-CF4B-42B9-B323-062B45EFC515}" sibTransId="{1160FDC2-510F-4D3D-A320-226B44A9F0A3}"/>
    <dgm:cxn modelId="{ABF1FEE1-AEAB-42E3-AC6A-675A78146F0A}" type="presOf" srcId="{12B486AC-DBD4-4B7B-AE50-A95F29D0BF1C}" destId="{001BDE50-608D-43F3-A342-9DA4131D67A2}" srcOrd="0" destOrd="0" presId="urn:microsoft.com/office/officeart/2005/8/layout/radial4"/>
    <dgm:cxn modelId="{644D785C-045E-4635-84D3-C34B7AD9399B}" type="presOf" srcId="{532FC470-E1C2-48FE-B632-8BB918F0CD73}" destId="{C1CB4FD3-15E5-4012-BD72-B9DEA9BACE24}" srcOrd="0" destOrd="0" presId="urn:microsoft.com/office/officeart/2005/8/layout/radial4"/>
    <dgm:cxn modelId="{F7C88435-8E57-4F35-8E12-90A49D8A2438}" srcId="{844EDDE5-B5EE-4FE0-9BE6-AE61BF95FC2A}" destId="{F223D7D8-9D14-4679-93F0-DBCD60F3485B}" srcOrd="8" destOrd="0" parTransId="{12B486AC-DBD4-4B7B-AE50-A95F29D0BF1C}" sibTransId="{562A79F5-ECEA-4B24-A4E8-D47D3B3DA66E}"/>
    <dgm:cxn modelId="{A9367EE8-7392-4B4E-B29F-CE12527DC66D}" type="presOf" srcId="{F223D7D8-9D14-4679-93F0-DBCD60F3485B}" destId="{E66C24FA-4254-46B4-8630-FDD8A293D34A}" srcOrd="0" destOrd="0" presId="urn:microsoft.com/office/officeart/2005/8/layout/radial4"/>
    <dgm:cxn modelId="{B676B959-B3DB-429A-A1B2-DDA4A536068F}" srcId="{844EDDE5-B5EE-4FE0-9BE6-AE61BF95FC2A}" destId="{F1F72ADA-C5FD-48EF-BB70-A66AD1301832}" srcOrd="10" destOrd="0" parTransId="{6A95D0CA-DD38-414B-98B8-B82EB07556E3}" sibTransId="{28C7F45B-5F00-4830-A763-265593DB695E}"/>
    <dgm:cxn modelId="{031F1E02-B42A-42DA-843A-24E31AB6B5AD}" type="presOf" srcId="{47F6E318-D4E4-4AB6-A81D-95EC9FF0473F}" destId="{1DBDE156-06F1-4BB3-A874-DAC727A24AB5}" srcOrd="0" destOrd="0" presId="urn:microsoft.com/office/officeart/2005/8/layout/radial4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632B6979-08A8-4A16-9F55-3DCBC3B391C2}" type="presOf" srcId="{5383CDD2-292F-4F6A-867C-3672451E7AB6}" destId="{6BB20994-CFB3-408B-B1E8-D62AFB1BA786}" srcOrd="0" destOrd="0" presId="urn:microsoft.com/office/officeart/2005/8/layout/radial4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E498B83B-3BC8-4551-930E-FE6E38ABD7C0}" type="presParOf" srcId="{0A57A23D-2B0B-44C4-BBA6-C7E8BB969706}" destId="{79252576-6F7A-4A03-86D0-635DA4A3EB19}" srcOrd="1" destOrd="0" presId="urn:microsoft.com/office/officeart/2005/8/layout/radial4"/>
    <dgm:cxn modelId="{A9BC8D2D-68EA-4F88-B3E2-328272EB0004}" type="presParOf" srcId="{0A57A23D-2B0B-44C4-BBA6-C7E8BB969706}" destId="{C649810C-533A-46F4-A310-529FB06CDD0A}" srcOrd="2" destOrd="0" presId="urn:microsoft.com/office/officeart/2005/8/layout/radial4"/>
    <dgm:cxn modelId="{1B6ED291-009D-4F35-B7FA-71B4FC3DF304}" type="presParOf" srcId="{0A57A23D-2B0B-44C4-BBA6-C7E8BB969706}" destId="{6BB20994-CFB3-408B-B1E8-D62AFB1BA786}" srcOrd="3" destOrd="0" presId="urn:microsoft.com/office/officeart/2005/8/layout/radial4"/>
    <dgm:cxn modelId="{F08BFCC9-00C8-42FB-9745-E823FFE7F626}" type="presParOf" srcId="{0A57A23D-2B0B-44C4-BBA6-C7E8BB969706}" destId="{9EB6968D-702A-4E79-82CC-4550D3D33F6C}" srcOrd="4" destOrd="0" presId="urn:microsoft.com/office/officeart/2005/8/layout/radial4"/>
    <dgm:cxn modelId="{BAAFF7AF-586E-4FF3-99C6-37B9F3A7D32F}" type="presParOf" srcId="{0A57A23D-2B0B-44C4-BBA6-C7E8BB969706}" destId="{AB8F0600-D896-42BA-834F-332ADA5D6A02}" srcOrd="5" destOrd="0" presId="urn:microsoft.com/office/officeart/2005/8/layout/radial4"/>
    <dgm:cxn modelId="{5F1FE152-C345-4B67-B5BB-6361423387BE}" type="presParOf" srcId="{0A57A23D-2B0B-44C4-BBA6-C7E8BB969706}" destId="{94C6EE7E-646D-42B5-830C-442E9F622C7E}" srcOrd="6" destOrd="0" presId="urn:microsoft.com/office/officeart/2005/8/layout/radial4"/>
    <dgm:cxn modelId="{9933497A-CA20-4C30-B72A-73D7B6472FE1}" type="presParOf" srcId="{0A57A23D-2B0B-44C4-BBA6-C7E8BB969706}" destId="{564A5D1A-E9FE-4C8C-B3F9-579AFBDAC1EE}" srcOrd="7" destOrd="0" presId="urn:microsoft.com/office/officeart/2005/8/layout/radial4"/>
    <dgm:cxn modelId="{B14B84BB-D96D-448C-B37C-9175ADE17303}" type="presParOf" srcId="{0A57A23D-2B0B-44C4-BBA6-C7E8BB969706}" destId="{A1974401-9881-427E-8DAE-3B6AE396C3EB}" srcOrd="8" destOrd="0" presId="urn:microsoft.com/office/officeart/2005/8/layout/radial4"/>
    <dgm:cxn modelId="{FE8224BF-1785-4F66-B155-DA95A3CCCC23}" type="presParOf" srcId="{0A57A23D-2B0B-44C4-BBA6-C7E8BB969706}" destId="{B31FFE13-1BFC-4E28-A3DB-04B3D76683B8}" srcOrd="9" destOrd="0" presId="urn:microsoft.com/office/officeart/2005/8/layout/radial4"/>
    <dgm:cxn modelId="{87AA212F-AF1E-43AD-B663-32A3ACACA6A8}" type="presParOf" srcId="{0A57A23D-2B0B-44C4-BBA6-C7E8BB969706}" destId="{1DBDE156-06F1-4BB3-A874-DAC727A24AB5}" srcOrd="10" destOrd="0" presId="urn:microsoft.com/office/officeart/2005/8/layout/radial4"/>
    <dgm:cxn modelId="{6D08325A-C3FB-401B-BF9A-1B0369A2A3FD}" type="presParOf" srcId="{0A57A23D-2B0B-44C4-BBA6-C7E8BB969706}" destId="{C1CB4FD3-15E5-4012-BD72-B9DEA9BACE24}" srcOrd="11" destOrd="0" presId="urn:microsoft.com/office/officeart/2005/8/layout/radial4"/>
    <dgm:cxn modelId="{EEA0CFB9-8F82-4319-8C22-1C1B19112AE2}" type="presParOf" srcId="{0A57A23D-2B0B-44C4-BBA6-C7E8BB969706}" destId="{6B659596-BA24-4BF8-94B5-2144DFCA86F2}" srcOrd="12" destOrd="0" presId="urn:microsoft.com/office/officeart/2005/8/layout/radial4"/>
    <dgm:cxn modelId="{0DC582F3-641A-45F5-B4FB-E246542E8443}" type="presParOf" srcId="{0A57A23D-2B0B-44C4-BBA6-C7E8BB969706}" destId="{83BDC3AA-F6F9-4C91-8660-01CF5C82301D}" srcOrd="13" destOrd="0" presId="urn:microsoft.com/office/officeart/2005/8/layout/radial4"/>
    <dgm:cxn modelId="{2A84922E-FEC1-45EA-BD8D-07DE6FFBD98F}" type="presParOf" srcId="{0A57A23D-2B0B-44C4-BBA6-C7E8BB969706}" destId="{E642C99C-8424-4E24-81D4-83366B14BA6E}" srcOrd="14" destOrd="0" presId="urn:microsoft.com/office/officeart/2005/8/layout/radial4"/>
    <dgm:cxn modelId="{3883B14E-F65F-41E7-A3C5-3FDD5BF10A03}" type="presParOf" srcId="{0A57A23D-2B0B-44C4-BBA6-C7E8BB969706}" destId="{7BFB2966-25C4-4B6F-A251-5BE473B24668}" srcOrd="15" destOrd="0" presId="urn:microsoft.com/office/officeart/2005/8/layout/radial4"/>
    <dgm:cxn modelId="{EEEECE27-AAEF-4EF9-AC93-65B4A60CF9AF}" type="presParOf" srcId="{0A57A23D-2B0B-44C4-BBA6-C7E8BB969706}" destId="{FE536DDE-4294-4DC5-8343-EECF092757EA}" srcOrd="16" destOrd="0" presId="urn:microsoft.com/office/officeart/2005/8/layout/radial4"/>
    <dgm:cxn modelId="{F3976ED1-A78C-41AE-B484-62DF3B92FBD7}" type="presParOf" srcId="{0A57A23D-2B0B-44C4-BBA6-C7E8BB969706}" destId="{001BDE50-608D-43F3-A342-9DA4131D67A2}" srcOrd="17" destOrd="0" presId="urn:microsoft.com/office/officeart/2005/8/layout/radial4"/>
    <dgm:cxn modelId="{5E574BC2-1405-4456-B8B5-D02DB269935A}" type="presParOf" srcId="{0A57A23D-2B0B-44C4-BBA6-C7E8BB969706}" destId="{E66C24FA-4254-46B4-8630-FDD8A293D34A}" srcOrd="18" destOrd="0" presId="urn:microsoft.com/office/officeart/2005/8/layout/radial4"/>
    <dgm:cxn modelId="{AF505D32-4888-449E-9D63-9D84656E84E1}" type="presParOf" srcId="{0A57A23D-2B0B-44C4-BBA6-C7E8BB969706}" destId="{E32BCECE-F021-440F-8EB6-E03FFD7A4FDE}" srcOrd="19" destOrd="0" presId="urn:microsoft.com/office/officeart/2005/8/layout/radial4"/>
    <dgm:cxn modelId="{0F3A086F-0B64-4410-B08A-63A7156608B2}" type="presParOf" srcId="{0A57A23D-2B0B-44C4-BBA6-C7E8BB969706}" destId="{8FB958A7-4A7C-4A80-A568-C2000BFC57D3}" srcOrd="20" destOrd="0" presId="urn:microsoft.com/office/officeart/2005/8/layout/radial4"/>
    <dgm:cxn modelId="{B38EE95C-3F87-4DF2-83D4-5A180B852AC6}" type="presParOf" srcId="{0A57A23D-2B0B-44C4-BBA6-C7E8BB969706}" destId="{C07A3C34-92DC-4320-9F60-17B211A91EF9}" srcOrd="21" destOrd="0" presId="urn:microsoft.com/office/officeart/2005/8/layout/radial4"/>
    <dgm:cxn modelId="{B83972F4-53DA-44BA-9469-29704D8B4935}" type="presParOf" srcId="{0A57A23D-2B0B-44C4-BBA6-C7E8BB969706}" destId="{12368016-7F3E-4AB0-88FF-DE1DC32D77F3}" srcOrd="2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err="1" smtClean="0"/>
            <a:t>Вымнянский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Бабиничский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Куринский</a:t>
          </a:r>
          <a:r>
            <a:rPr lang="ru-RU" sz="2000" b="1" dirty="0" smtClean="0"/>
            <a:t>, Октябрьский, </a:t>
          </a:r>
          <a:r>
            <a:rPr lang="ru-RU" sz="2000" b="1" dirty="0" err="1" smtClean="0"/>
            <a:t>Суражский,Шапечинский</a:t>
          </a:r>
          <a:r>
            <a:rPr lang="ru-RU" sz="2000" b="1" dirty="0" smtClean="0"/>
            <a:t>, </a:t>
          </a:r>
          <a:r>
            <a:rPr lang="ru-RU" sz="2000" b="1" smtClean="0"/>
            <a:t>Яновичский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11 до 20 %</a:t>
          </a:r>
          <a:endParaRPr lang="ru-RU" dirty="0">
            <a:solidFill>
              <a:srgbClr val="FFC000"/>
            </a:solidFill>
          </a:endParaRPr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6 до 10 %</a:t>
          </a:r>
          <a:endParaRPr lang="ru-RU" dirty="0">
            <a:solidFill>
              <a:srgbClr val="FFC000"/>
            </a:solidFill>
          </a:endParaRPr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Задубровский</a:t>
          </a:r>
          <a:r>
            <a:rPr lang="ru-RU" sz="2000" b="1" dirty="0" smtClean="0"/>
            <a:t>, Запольский, </a:t>
          </a:r>
          <a:r>
            <a:rPr lang="ru-RU" sz="2000" b="1" dirty="0" err="1" smtClean="0"/>
            <a:t>Летчанский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до 5 %</a:t>
          </a:r>
          <a:endParaRPr lang="ru-RU" dirty="0">
            <a:solidFill>
              <a:srgbClr val="FFC000"/>
            </a:solidFill>
          </a:endParaRPr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3" custLinFactNeighborX="-155" custLinFactNeighborY="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3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3" custScaleY="140919" custLinFactNeighborX="13041" custLinFactNeighborY="-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E1814BA-5AF9-46FB-8EC5-51498465DF16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CBD953CF-E3C3-4EA4-A07A-890AE3B24687}" type="presOf" srcId="{63176A33-82E8-47AF-935E-41F20DA2C5B3}" destId="{DB07B859-D486-4C81-9A36-0BC2BBDF267A}" srcOrd="0" destOrd="0" presId="urn:microsoft.com/office/officeart/2005/8/layout/vList5"/>
    <dgm:cxn modelId="{2BE71D61-B1D6-4D40-9DDE-6F6BD1C25DDD}" type="presOf" srcId="{7E1050C4-A196-49B6-B484-A78F298D9485}" destId="{25CB1E34-1424-4EDF-8D28-5915C45BFEB7}" srcOrd="0" destOrd="0" presId="urn:microsoft.com/office/officeart/2005/8/layout/vList5"/>
    <dgm:cxn modelId="{B05EDDCA-A4FF-430A-A774-2B38F82A130E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E3740D78-5DB1-451F-BD35-08FE802D5FF6}" type="presOf" srcId="{592A2793-06EC-43D8-BDD8-673F1F5444C2}" destId="{BEBDA1F2-3468-41CD-B3AD-9BECF53970F8}" srcOrd="0" destOrd="0" presId="urn:microsoft.com/office/officeart/2005/8/layout/vList5"/>
    <dgm:cxn modelId="{1895E6DC-B8E9-4E5C-B653-015A8F2979AD}" type="presOf" srcId="{5230904C-5C3A-4505-9DAB-F858B735C350}" destId="{608A9A4F-9B28-45E9-8A7D-974A96C20728}" srcOrd="0" destOrd="0" presId="urn:microsoft.com/office/officeart/2005/8/layout/vList5"/>
    <dgm:cxn modelId="{5A682D87-367F-4556-B8AB-19FA02111232}" type="presOf" srcId="{1FC5EB6C-AD63-41F0-9CC7-AA7C2395E21F}" destId="{AB8A43A4-E2CD-43C9-B306-94A422C13044}" srcOrd="0" destOrd="0" presId="urn:microsoft.com/office/officeart/2005/8/layout/vList5"/>
    <dgm:cxn modelId="{8CDAF6D8-7236-42C9-9ACA-564884D6645F}" type="presParOf" srcId="{AEDA3DEE-E688-4ADB-A404-7B0D8876FF4C}" destId="{5040769C-2C7A-47E3-9D61-A99C85D0C0CB}" srcOrd="0" destOrd="0" presId="urn:microsoft.com/office/officeart/2005/8/layout/vList5"/>
    <dgm:cxn modelId="{C191A980-3B17-48E2-9197-1F84815DA807}" type="presParOf" srcId="{5040769C-2C7A-47E3-9D61-A99C85D0C0CB}" destId="{990A3732-8EDB-4514-A991-93355AC667DE}" srcOrd="0" destOrd="0" presId="urn:microsoft.com/office/officeart/2005/8/layout/vList5"/>
    <dgm:cxn modelId="{D4C3279F-08C1-442B-BC42-DDAF2739B889}" type="presParOf" srcId="{5040769C-2C7A-47E3-9D61-A99C85D0C0CB}" destId="{AB8A43A4-E2CD-43C9-B306-94A422C13044}" srcOrd="1" destOrd="0" presId="urn:microsoft.com/office/officeart/2005/8/layout/vList5"/>
    <dgm:cxn modelId="{D83FA64C-8CBA-4839-92BA-AD2BA3586152}" type="presParOf" srcId="{AEDA3DEE-E688-4ADB-A404-7B0D8876FF4C}" destId="{29B6912B-386C-43DD-9C98-50A82C9B090D}" srcOrd="1" destOrd="0" presId="urn:microsoft.com/office/officeart/2005/8/layout/vList5"/>
    <dgm:cxn modelId="{6B77F753-46A0-415F-B8EA-BD23909E8830}" type="presParOf" srcId="{AEDA3DEE-E688-4ADB-A404-7B0D8876FF4C}" destId="{5FFDB0C6-8424-4680-A097-D494B92EA86D}" srcOrd="2" destOrd="0" presId="urn:microsoft.com/office/officeart/2005/8/layout/vList5"/>
    <dgm:cxn modelId="{B02FA7F3-A8C4-43E6-99A5-F1D02C8EA1A5}" type="presParOf" srcId="{5FFDB0C6-8424-4680-A097-D494B92EA86D}" destId="{DB07B859-D486-4C81-9A36-0BC2BBDF267A}" srcOrd="0" destOrd="0" presId="urn:microsoft.com/office/officeart/2005/8/layout/vList5"/>
    <dgm:cxn modelId="{9CFC5652-43BF-449F-AFAE-BA9D5A091346}" type="presParOf" srcId="{5FFDB0C6-8424-4680-A097-D494B92EA86D}" destId="{25CB1E34-1424-4EDF-8D28-5915C45BFEB7}" srcOrd="1" destOrd="0" presId="urn:microsoft.com/office/officeart/2005/8/layout/vList5"/>
    <dgm:cxn modelId="{C6DA649A-1C39-4A27-9BCE-9A4F1AD08F4F}" type="presParOf" srcId="{AEDA3DEE-E688-4ADB-A404-7B0D8876FF4C}" destId="{7F273CDC-F7F7-40E6-8D0D-972EAA8B608A}" srcOrd="3" destOrd="0" presId="urn:microsoft.com/office/officeart/2005/8/layout/vList5"/>
    <dgm:cxn modelId="{DD79CD39-5D25-4BDA-B0B0-4732C2639DF6}" type="presParOf" srcId="{AEDA3DEE-E688-4ADB-A404-7B0D8876FF4C}" destId="{4A14FA71-BCEE-40B8-BD49-AA0FB4363DA5}" srcOrd="4" destOrd="0" presId="urn:microsoft.com/office/officeart/2005/8/layout/vList5"/>
    <dgm:cxn modelId="{4D01AD67-D213-4AE6-8B70-99499D61BC64}" type="presParOf" srcId="{4A14FA71-BCEE-40B8-BD49-AA0FB4363DA5}" destId="{608A9A4F-9B28-45E9-8A7D-974A96C20728}" srcOrd="0" destOrd="0" presId="urn:microsoft.com/office/officeart/2005/8/layout/vList5"/>
    <dgm:cxn modelId="{61B217B5-A062-4840-AE29-ABF2B7FD8079}" type="presParOf" srcId="{4A14FA71-BCEE-40B8-BD49-AA0FB4363DA5}" destId="{BEBDA1F2-3468-41CD-B3AD-9BECF53970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2036562" y="2514183"/>
          <a:ext cx="2366697" cy="2222853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/>
            <a:t>Государственные программы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 smtClean="0"/>
            <a:t>28 227,9</a:t>
          </a:r>
          <a:r>
            <a:rPr lang="en-US" sz="900" b="1" i="0" kern="1200" baseline="0" dirty="0" smtClean="0"/>
            <a:t> </a:t>
          </a:r>
          <a:r>
            <a:rPr lang="ru-RU" sz="900" b="1" i="0" kern="1200" baseline="0" dirty="0" smtClean="0"/>
            <a:t>тыс</a:t>
          </a:r>
          <a:r>
            <a:rPr lang="ru-RU" sz="900" b="1" i="0" kern="1200" baseline="0" dirty="0"/>
            <a:t>. руб. </a:t>
          </a:r>
          <a:r>
            <a:rPr lang="ru-RU" sz="900" b="1" i="0" kern="1200" baseline="0" dirty="0" smtClean="0"/>
            <a:t>(</a:t>
          </a:r>
          <a:r>
            <a:rPr lang="en-US" sz="900" b="1" i="0" kern="1200" baseline="0" dirty="0" smtClean="0"/>
            <a:t>8</a:t>
          </a:r>
          <a:r>
            <a:rPr lang="ru-RU" sz="900" b="1" i="0" kern="1200" baseline="0" dirty="0" smtClean="0"/>
            <a:t>9 </a:t>
          </a:r>
          <a:r>
            <a:rPr lang="ru-RU" sz="900" b="1" i="0" kern="1200" baseline="0" dirty="0"/>
            <a:t>% расходов бюджета)</a:t>
          </a:r>
        </a:p>
      </dsp:txBody>
      <dsp:txXfrm>
        <a:off x="2383157" y="2839712"/>
        <a:ext cx="1673507" cy="1571795"/>
      </dsp:txXfrm>
    </dsp:sp>
    <dsp:sp modelId="{79252576-6F7A-4A03-86D0-635DA4A3EB19}">
      <dsp:nvSpPr>
        <dsp:cNvPr id="0" name=""/>
        <dsp:cNvSpPr/>
      </dsp:nvSpPr>
      <dsp:spPr>
        <a:xfrm rot="9032373">
          <a:off x="1176825" y="4280279"/>
          <a:ext cx="1043592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41647" y="3854651"/>
          <a:ext cx="1005296" cy="17738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1 </a:t>
          </a: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925</a:t>
          </a:r>
          <a:r>
            <a:rPr lang="en-US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0 тыс</a:t>
          </a: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71091" y="3884095"/>
        <a:ext cx="946408" cy="1714929"/>
      </dsp:txXfrm>
    </dsp:sp>
    <dsp:sp modelId="{6BB20994-CFB3-408B-B1E8-D62AFB1BA786}">
      <dsp:nvSpPr>
        <dsp:cNvPr id="0" name=""/>
        <dsp:cNvSpPr/>
      </dsp:nvSpPr>
      <dsp:spPr>
        <a:xfrm rot="10510938">
          <a:off x="696913" y="3579969"/>
          <a:ext cx="1272815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968D-702A-4E79-82CC-4550D3D33F6C}">
      <dsp:nvSpPr>
        <dsp:cNvPr id="0" name=""/>
        <dsp:cNvSpPr/>
      </dsp:nvSpPr>
      <dsp:spPr>
        <a:xfrm>
          <a:off x="196514" y="3435949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1 155,5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0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220069" y="3459504"/>
        <a:ext cx="958186" cy="757127"/>
      </dsp:txXfrm>
    </dsp:sp>
    <dsp:sp modelId="{AB8F0600-D896-42BA-834F-332ADA5D6A02}">
      <dsp:nvSpPr>
        <dsp:cNvPr id="0" name=""/>
        <dsp:cNvSpPr/>
      </dsp:nvSpPr>
      <dsp:spPr>
        <a:xfrm rot="12268141">
          <a:off x="1219853" y="2721861"/>
          <a:ext cx="927644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6EE7E-646D-42B5-830C-442E9F622C7E}">
      <dsp:nvSpPr>
        <dsp:cNvPr id="0" name=""/>
        <dsp:cNvSpPr/>
      </dsp:nvSpPr>
      <dsp:spPr>
        <a:xfrm>
          <a:off x="758863" y="233227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1 060,4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82418" y="2355831"/>
        <a:ext cx="958186" cy="757127"/>
      </dsp:txXfrm>
    </dsp:sp>
    <dsp:sp modelId="{564A5D1A-E9FE-4C8C-B3F9-579AFBDAC1EE}">
      <dsp:nvSpPr>
        <dsp:cNvPr id="0" name=""/>
        <dsp:cNvSpPr/>
      </dsp:nvSpPr>
      <dsp:spPr>
        <a:xfrm rot="14310506">
          <a:off x="1924674" y="2033634"/>
          <a:ext cx="890727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74401-9881-427E-8DAE-3B6AE396C3EB}">
      <dsp:nvSpPr>
        <dsp:cNvPr id="0" name=""/>
        <dsp:cNvSpPr/>
      </dsp:nvSpPr>
      <dsp:spPr>
        <a:xfrm>
          <a:off x="1634743" y="1295303"/>
          <a:ext cx="1005296" cy="11264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3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1664187" y="1324747"/>
        <a:ext cx="946408" cy="1067534"/>
      </dsp:txXfrm>
    </dsp:sp>
    <dsp:sp modelId="{B31FFE13-1BFC-4E28-A3DB-04B3D76683B8}">
      <dsp:nvSpPr>
        <dsp:cNvPr id="0" name=""/>
        <dsp:cNvSpPr/>
      </dsp:nvSpPr>
      <dsp:spPr>
        <a:xfrm rot="16231217">
          <a:off x="2660282" y="1667048"/>
          <a:ext cx="1151112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DE156-06F1-4BB3-A874-DAC727A24AB5}">
      <dsp:nvSpPr>
        <dsp:cNvPr id="0" name=""/>
        <dsp:cNvSpPr/>
      </dsp:nvSpPr>
      <dsp:spPr>
        <a:xfrm>
          <a:off x="2738416" y="685073"/>
          <a:ext cx="1005296" cy="12221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0,0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2767860" y="714517"/>
        <a:ext cx="946408" cy="1163295"/>
      </dsp:txXfrm>
    </dsp:sp>
    <dsp:sp modelId="{C1CB4FD3-15E5-4012-BD72-B9DEA9BACE24}">
      <dsp:nvSpPr>
        <dsp:cNvPr id="0" name=""/>
        <dsp:cNvSpPr/>
      </dsp:nvSpPr>
      <dsp:spPr>
        <a:xfrm rot="17775297">
          <a:off x="3313411" y="1613464"/>
          <a:ext cx="1596105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9596-BA24-4BF8-94B5-2144DFCA86F2}">
      <dsp:nvSpPr>
        <dsp:cNvPr id="0" name=""/>
        <dsp:cNvSpPr/>
      </dsp:nvSpPr>
      <dsp:spPr>
        <a:xfrm>
          <a:off x="3961847" y="700274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17 096,9 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3985402" y="723829"/>
        <a:ext cx="958186" cy="757127"/>
      </dsp:txXfrm>
    </dsp:sp>
    <dsp:sp modelId="{83BDC3AA-F6F9-4C91-8660-01CF5C82301D}">
      <dsp:nvSpPr>
        <dsp:cNvPr id="0" name=""/>
        <dsp:cNvSpPr/>
      </dsp:nvSpPr>
      <dsp:spPr>
        <a:xfrm rot="18999269">
          <a:off x="3854967" y="1819929"/>
          <a:ext cx="2122429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2C99C-8424-4E24-81D4-83366B14BA6E}">
      <dsp:nvSpPr>
        <dsp:cNvPr id="0" name=""/>
        <dsp:cNvSpPr/>
      </dsp:nvSpPr>
      <dsp:spPr>
        <a:xfrm>
          <a:off x="5185278" y="89404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1 598,3 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5208833" y="917601"/>
        <a:ext cx="958186" cy="757127"/>
      </dsp:txXfrm>
    </dsp:sp>
    <dsp:sp modelId="{7BFB2966-25C4-4B6F-A251-5BE473B24668}">
      <dsp:nvSpPr>
        <dsp:cNvPr id="0" name=""/>
        <dsp:cNvSpPr/>
      </dsp:nvSpPr>
      <dsp:spPr>
        <a:xfrm rot="20020564">
          <a:off x="4267725" y="2244067"/>
          <a:ext cx="2661891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6DDE-4294-4DC5-8343-EECF092757EA}">
      <dsp:nvSpPr>
        <dsp:cNvPr id="0" name=""/>
        <dsp:cNvSpPr/>
      </dsp:nvSpPr>
      <dsp:spPr>
        <a:xfrm>
          <a:off x="6288951" y="145639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288,4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6312506" y="1479951"/>
        <a:ext cx="958186" cy="757127"/>
      </dsp:txXfrm>
    </dsp:sp>
    <dsp:sp modelId="{001BDE50-608D-43F3-A342-9DA4131D67A2}">
      <dsp:nvSpPr>
        <dsp:cNvPr id="0" name=""/>
        <dsp:cNvSpPr/>
      </dsp:nvSpPr>
      <dsp:spPr>
        <a:xfrm rot="20920139">
          <a:off x="4527273" y="2841270"/>
          <a:ext cx="3171111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C24FA-4254-46B4-8630-FDD8A293D34A}">
      <dsp:nvSpPr>
        <dsp:cNvPr id="0" name=""/>
        <dsp:cNvSpPr/>
      </dsp:nvSpPr>
      <dsp:spPr>
        <a:xfrm>
          <a:off x="7164831" y="2089537"/>
          <a:ext cx="1005296" cy="12897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        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5 091,0 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7194275" y="2118981"/>
        <a:ext cx="946408" cy="1230826"/>
      </dsp:txXfrm>
    </dsp:sp>
    <dsp:sp modelId="{E32BCECE-F021-440F-8EB6-E03FFD7A4FDE}">
      <dsp:nvSpPr>
        <dsp:cNvPr id="0" name=""/>
        <dsp:cNvSpPr/>
      </dsp:nvSpPr>
      <dsp:spPr>
        <a:xfrm rot="145699">
          <a:off x="4610957" y="3556719"/>
          <a:ext cx="3620497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958A7-4A7C-4A80-A568-C2000BFC57D3}">
      <dsp:nvSpPr>
        <dsp:cNvPr id="0" name=""/>
        <dsp:cNvSpPr/>
      </dsp:nvSpPr>
      <dsp:spPr>
        <a:xfrm>
          <a:off x="7727181" y="3435949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3,3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750736" y="3459504"/>
        <a:ext cx="958186" cy="757127"/>
      </dsp:txXfrm>
    </dsp:sp>
    <dsp:sp modelId="{C07A3C34-92DC-4320-9F60-17B211A91EF9}">
      <dsp:nvSpPr>
        <dsp:cNvPr id="0" name=""/>
        <dsp:cNvSpPr/>
      </dsp:nvSpPr>
      <dsp:spPr>
        <a:xfrm rot="925568">
          <a:off x="4507193" y="4326420"/>
          <a:ext cx="3988248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68016-7F3E-4AB0-88FF-DE1DC32D77F3}">
      <dsp:nvSpPr>
        <dsp:cNvPr id="0" name=""/>
        <dsp:cNvSpPr/>
      </dsp:nvSpPr>
      <dsp:spPr>
        <a:xfrm>
          <a:off x="7920953" y="4363340"/>
          <a:ext cx="1005296" cy="13963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5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9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950397" y="4392784"/>
        <a:ext cx="946408" cy="1337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085006" y="-1888682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Задубровский</a:t>
          </a:r>
          <a:r>
            <a:rPr lang="ru-RU" sz="2000" b="1" kern="1200" dirty="0" smtClean="0"/>
            <a:t>, Запольский, </a:t>
          </a:r>
          <a:r>
            <a:rPr lang="ru-RU" sz="2000" b="1" kern="1200" dirty="0" err="1" smtClean="0"/>
            <a:t>Летчанский</a:t>
          </a:r>
          <a:endParaRPr lang="ru-RU" sz="2000" b="1" kern="1200" dirty="0"/>
        </a:p>
      </dsp:txBody>
      <dsp:txXfrm rot="-5400000">
        <a:off x="3032976" y="226218"/>
        <a:ext cx="5329089" cy="1162159"/>
      </dsp:txXfrm>
    </dsp:sp>
    <dsp:sp modelId="{990A3732-8EDB-4514-A991-93355AC667DE}">
      <dsp:nvSpPr>
        <dsp:cNvPr id="0" name=""/>
        <dsp:cNvSpPr/>
      </dsp:nvSpPr>
      <dsp:spPr>
        <a:xfrm>
          <a:off x="0" y="739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до 5 %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85986"/>
        <a:ext cx="2875800" cy="1452698"/>
      </dsp:txXfrm>
    </dsp:sp>
    <dsp:sp modelId="{25CB1E34-1424-4EDF-8D28-5915C45BFEB7}">
      <dsp:nvSpPr>
        <dsp:cNvPr id="0" name=""/>
        <dsp:cNvSpPr/>
      </dsp:nvSpPr>
      <dsp:spPr>
        <a:xfrm rot="5400000">
          <a:off x="5085006" y="-198313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Вымнянский</a:t>
          </a:r>
          <a:endParaRPr lang="ru-RU" sz="2000" b="1" kern="1200" dirty="0"/>
        </a:p>
      </dsp:txBody>
      <dsp:txXfrm rot="-5400000">
        <a:off x="3032976" y="1916587"/>
        <a:ext cx="5329089" cy="1162159"/>
      </dsp:txXfrm>
    </dsp:sp>
    <dsp:sp modelId="{DB07B859-D486-4C81-9A36-0BC2BBDF267A}">
      <dsp:nvSpPr>
        <dsp:cNvPr id="0" name=""/>
        <dsp:cNvSpPr/>
      </dsp:nvSpPr>
      <dsp:spPr>
        <a:xfrm>
          <a:off x="0" y="170291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6 до 10 %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1781506"/>
        <a:ext cx="2875800" cy="1452698"/>
      </dsp:txXfrm>
    </dsp:sp>
    <dsp:sp modelId="{BEBDA1F2-3468-41CD-B3AD-9BECF53970F8}">
      <dsp:nvSpPr>
        <dsp:cNvPr id="0" name=""/>
        <dsp:cNvSpPr/>
      </dsp:nvSpPr>
      <dsp:spPr>
        <a:xfrm rot="5400000">
          <a:off x="4824141" y="1428817"/>
          <a:ext cx="1814895" cy="5386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Бабиничский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Куринский</a:t>
          </a:r>
          <a:r>
            <a:rPr lang="ru-RU" sz="2000" b="1" kern="1200" dirty="0" smtClean="0"/>
            <a:t>, Октябрьский, </a:t>
          </a:r>
          <a:r>
            <a:rPr lang="ru-RU" sz="2000" b="1" kern="1200" dirty="0" err="1" smtClean="0"/>
            <a:t>Суражский,Шапечинский</a:t>
          </a:r>
          <a:r>
            <a:rPr lang="ru-RU" sz="2000" b="1" kern="1200" dirty="0" smtClean="0"/>
            <a:t>, </a:t>
          </a:r>
          <a:r>
            <a:rPr lang="ru-RU" sz="2000" b="1" kern="1200" smtClean="0"/>
            <a:t>Яновичский</a:t>
          </a:r>
          <a:endParaRPr lang="ru-RU" sz="2000" b="1" kern="1200" dirty="0"/>
        </a:p>
      </dsp:txBody>
      <dsp:txXfrm rot="-5400000">
        <a:off x="3038242" y="3303312"/>
        <a:ext cx="5298097" cy="1637703"/>
      </dsp:txXfrm>
    </dsp:sp>
    <dsp:sp modelId="{608A9A4F-9B28-45E9-8A7D-974A96C20728}">
      <dsp:nvSpPr>
        <dsp:cNvPr id="0" name=""/>
        <dsp:cNvSpPr/>
      </dsp:nvSpPr>
      <dsp:spPr>
        <a:xfrm>
          <a:off x="0" y="3485607"/>
          <a:ext cx="3030015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11 до 20 %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3564195"/>
        <a:ext cx="2872839" cy="145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1085-FE8A-434E-8B31-0D43B68E04A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07DD-4357-46BB-B0E2-932D9A3E8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07DD-4357-46BB-B0E2-932D9A3E82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БЮЛЛЕТЕНЬ </a:t>
            </a:r>
            <a:br>
              <a:rPr lang="ru-RU" sz="4000" dirty="0"/>
            </a:br>
            <a:r>
              <a:rPr lang="ru-RU" sz="4000" dirty="0"/>
              <a:t>ОБ ИСПОЛНЕНИИ КОНСОЛИДИРОВАННОГО БЮДЖЕТА </a:t>
            </a:r>
            <a:br>
              <a:rPr lang="ru-RU" sz="4000" dirty="0"/>
            </a:br>
            <a:r>
              <a:rPr lang="ru-RU" sz="4000" dirty="0"/>
              <a:t>ВИТЕБСКОГО РАЙОНА </a:t>
            </a:r>
            <a:br>
              <a:rPr lang="ru-RU" sz="4000" dirty="0"/>
            </a:br>
            <a:r>
              <a:rPr lang="ru-RU" sz="4000" dirty="0"/>
              <a:t>ЗА </a:t>
            </a:r>
            <a:r>
              <a:rPr lang="en-US" sz="4000" dirty="0" smtClean="0"/>
              <a:t>1</a:t>
            </a:r>
            <a:r>
              <a:rPr lang="ru-RU" sz="4000" dirty="0" smtClean="0"/>
              <a:t> полугодие 2023 </a:t>
            </a:r>
            <a:r>
              <a:rPr lang="ru-RU" sz="4000" dirty="0"/>
              <a:t>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936104"/>
          </a:xfrm>
        </p:spPr>
        <p:txBody>
          <a:bodyPr/>
          <a:lstStyle/>
          <a:p>
            <a:pPr algn="ctr"/>
            <a:r>
              <a:rPr lang="ru-RU" sz="1800" dirty="0"/>
              <a:t>Структура доходов консолидированного бюджета </a:t>
            </a:r>
            <a:br>
              <a:rPr lang="ru-RU" sz="1800" dirty="0"/>
            </a:br>
            <a:r>
              <a:rPr lang="ru-RU" sz="1800" dirty="0"/>
              <a:t>Витебского района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1 полугодие 2023 года,</a:t>
            </a:r>
            <a:r>
              <a:rPr lang="en-US" sz="1800" dirty="0" smtClean="0"/>
              <a:t> </a:t>
            </a:r>
            <a:r>
              <a:rPr lang="ru-RU" sz="1800" dirty="0" smtClean="0"/>
              <a:t>33 779,2 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44129562"/>
              </p:ext>
            </p:extLst>
          </p:nvPr>
        </p:nvGraphicFramePr>
        <p:xfrm>
          <a:off x="179512" y="1412776"/>
          <a:ext cx="9073008" cy="541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648072"/>
          </a:xfrm>
        </p:spPr>
        <p:txBody>
          <a:bodyPr/>
          <a:lstStyle/>
          <a:p>
            <a:pPr algn="ctr"/>
            <a:r>
              <a:rPr lang="ru-RU" sz="1800" dirty="0"/>
              <a:t>Структура исполнения собственных доходов консолидированного бюджета района в разрезе бюджетов за </a:t>
            </a:r>
            <a:r>
              <a:rPr lang="ru-RU" sz="1800" dirty="0" smtClean="0"/>
              <a:t>1 полугодие 2023 </a:t>
            </a:r>
            <a:r>
              <a:rPr lang="ru-RU" sz="1800" dirty="0"/>
              <a:t>года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37838113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1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 бюджета Витебского района</a:t>
            </a:r>
            <a:br>
              <a:rPr lang="ru-RU" sz="1800" dirty="0"/>
            </a:br>
            <a:r>
              <a:rPr lang="ru-RU" sz="1800" dirty="0"/>
              <a:t> по функциональной классификации расходов</a:t>
            </a:r>
            <a:br>
              <a:rPr lang="ru-RU" sz="1800" dirty="0"/>
            </a:br>
            <a:r>
              <a:rPr lang="ru-RU" sz="1800" dirty="0"/>
              <a:t> за </a:t>
            </a:r>
            <a:r>
              <a:rPr lang="ru-RU" sz="1800" dirty="0" smtClean="0"/>
              <a:t>1 полугодие 20</a:t>
            </a:r>
            <a:r>
              <a:rPr lang="en-US" sz="1800" dirty="0" smtClean="0"/>
              <a:t>2</a:t>
            </a:r>
            <a:r>
              <a:rPr lang="ru-RU" sz="1800" dirty="0" smtClean="0"/>
              <a:t>3 </a:t>
            </a:r>
            <a:r>
              <a:rPr lang="ru-RU" sz="1800" dirty="0"/>
              <a:t>года, </a:t>
            </a:r>
            <a:r>
              <a:rPr lang="ru-RU" sz="1800" dirty="0" smtClean="0"/>
              <a:t>31712,7 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9281082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 за </a:t>
            </a:r>
            <a:r>
              <a:rPr lang="ru-RU" sz="1800" dirty="0" smtClean="0">
                <a:solidFill>
                  <a:srgbClr val="7030A0"/>
                </a:solidFill>
              </a:rPr>
              <a:t>1 </a:t>
            </a:r>
            <a:r>
              <a:rPr lang="ru-RU" sz="1800" dirty="0" smtClean="0">
                <a:solidFill>
                  <a:srgbClr val="7030A0"/>
                </a:solidFill>
              </a:rPr>
              <a:t>полугодие </a:t>
            </a:r>
            <a:r>
              <a:rPr lang="ru-RU" sz="1800" dirty="0" smtClean="0">
                <a:solidFill>
                  <a:srgbClr val="7030A0"/>
                </a:solidFill>
              </a:rPr>
              <a:t>2023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года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93044409"/>
              </p:ext>
            </p:extLst>
          </p:nvPr>
        </p:nvGraphicFramePr>
        <p:xfrm>
          <a:off x="-36004" y="1484784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1 полугодие 20</a:t>
            </a:r>
            <a:r>
              <a:rPr lang="en-US" sz="1800" dirty="0" smtClean="0"/>
              <a:t>2</a:t>
            </a:r>
            <a:r>
              <a:rPr lang="ru-RU" sz="1800" dirty="0" smtClean="0"/>
              <a:t>3 </a:t>
            </a:r>
            <a:r>
              <a:rPr lang="ru-RU" sz="1800" dirty="0"/>
              <a:t>года, </a:t>
            </a:r>
            <a:r>
              <a:rPr lang="ru-RU" sz="1800" dirty="0" smtClean="0"/>
              <a:t>31 712,7 тыс</a:t>
            </a:r>
            <a:r>
              <a:rPr lang="ru-RU" sz="1800" dirty="0"/>
              <a:t>. рублей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7927126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3311312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80071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01.07.20</a:t>
                      </a:r>
                      <a:r>
                        <a:rPr lang="en-US" sz="1800" u="none" strike="noStrike" dirty="0" smtClean="0">
                          <a:effectLst/>
                        </a:rPr>
                        <a:t>2</a:t>
                      </a:r>
                      <a:r>
                        <a:rPr lang="ru-RU" sz="1800" u="none" strike="noStrike" dirty="0" smtClean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13 964,0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13 964,0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1 428,7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15 392,7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404664"/>
            <a:ext cx="8784976" cy="864096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475928" y="15494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4008</TotalTime>
  <Words>398</Words>
  <Application>Microsoft Office PowerPoint</Application>
  <PresentationFormat>Экран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1 полугодие 2023 года</vt:lpstr>
      <vt:lpstr>Структура доходов консолидированного бюджета  Витебского района  за 1 полугодие 2023 года, 33 779,2 тыс. рублей </vt:lpstr>
      <vt:lpstr>Структура исполнения собственных доходов консолидированного бюджета района в разрезе бюджетов за 1 полугодие 2023 года</vt:lpstr>
      <vt:lpstr>Структура расходов консолидированного  бюджета Витебского района  по функциональной классификации расходов  за 1 полугодие 2023 года, 31712,7 тыс. рублей </vt:lpstr>
      <vt:lpstr>Структура исполнения расходов консолидированного бюджета  Витебского района в разрезе бюджетов  за 1 полугодие 2023 года</vt:lpstr>
      <vt:lpstr>Структура расходов консолидированного бюджета Витебского района по экономической классификации  за 1 полугодие 2023 года, 31 712,7 тыс. рублей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Маковеева Ирина Вадимовна</cp:lastModifiedBy>
  <cp:revision>201</cp:revision>
  <dcterms:created xsi:type="dcterms:W3CDTF">2018-01-29T13:33:19Z</dcterms:created>
  <dcterms:modified xsi:type="dcterms:W3CDTF">2023-07-13T08:27:51Z</dcterms:modified>
</cp:coreProperties>
</file>